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5"/>
  </p:notesMasterIdLst>
  <p:sldIdLst>
    <p:sldId id="295" r:id="rId3"/>
    <p:sldId id="298" r:id="rId4"/>
    <p:sldId id="294" r:id="rId5"/>
    <p:sldId id="300" r:id="rId6"/>
    <p:sldId id="302" r:id="rId7"/>
    <p:sldId id="304" r:id="rId8"/>
    <p:sldId id="308" r:id="rId9"/>
    <p:sldId id="315" r:id="rId10"/>
    <p:sldId id="305" r:id="rId11"/>
    <p:sldId id="312" r:id="rId12"/>
    <p:sldId id="314" r:id="rId13"/>
    <p:sldId id="30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672297-9699-475E-BD39-57FE5DBB0FFE}" v="2" dt="2024-05-01T22:10:43.133"/>
  </p1510:revLst>
</p1510:revInfo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11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day, Hayden" userId="S::hjuday2027@floridapoly.edu::6bbe03f7-27bb-4e2e-ba2a-57e5514048f4" providerId="AD" clId="Web-{F6BF71C5-6FFD-A53B-9CFA-903494B85EC8}"/>
    <pc:docChg chg="modSld">
      <pc:chgData name="Juday, Hayden" userId="S::hjuday2027@floridapoly.edu::6bbe03f7-27bb-4e2e-ba2a-57e5514048f4" providerId="AD" clId="Web-{F6BF71C5-6FFD-A53B-9CFA-903494B85EC8}" dt="2024-04-08T12:39:44.971" v="19" actId="20577"/>
      <pc:docMkLst>
        <pc:docMk/>
      </pc:docMkLst>
      <pc:sldChg chg="modSp">
        <pc:chgData name="Juday, Hayden" userId="S::hjuday2027@floridapoly.edu::6bbe03f7-27bb-4e2e-ba2a-57e5514048f4" providerId="AD" clId="Web-{F6BF71C5-6FFD-A53B-9CFA-903494B85EC8}" dt="2024-04-08T12:39:44.971" v="19" actId="20577"/>
        <pc:sldMkLst>
          <pc:docMk/>
          <pc:sldMk cId="898225228" sldId="310"/>
        </pc:sldMkLst>
        <pc:spChg chg="mod">
          <ac:chgData name="Juday, Hayden" userId="S::hjuday2027@floridapoly.edu::6bbe03f7-27bb-4e2e-ba2a-57e5514048f4" providerId="AD" clId="Web-{F6BF71C5-6FFD-A53B-9CFA-903494B85EC8}" dt="2024-04-08T12:39:44.971" v="19" actId="20577"/>
          <ac:spMkLst>
            <pc:docMk/>
            <pc:sldMk cId="898225228" sldId="310"/>
            <ac:spMk id="2" creationId="{E2904EDD-EE72-03B8-2F07-8536FBE35BCA}"/>
          </ac:spMkLst>
        </pc:spChg>
      </pc:sldChg>
    </pc:docChg>
  </pc:docChgLst>
  <pc:docChgLst>
    <pc:chgData name="Delgado, Samuel" userId="S::sdelgado9051@floridapoly.edu::e8936c08-0e16-4123-bf50-26873294784d" providerId="AD" clId="Web-{1A106149-7949-F9DF-30DA-0664CB34E15D}"/>
    <pc:docChg chg="modSld">
      <pc:chgData name="Delgado, Samuel" userId="S::sdelgado9051@floridapoly.edu::e8936c08-0e16-4123-bf50-26873294784d" providerId="AD" clId="Web-{1A106149-7949-F9DF-30DA-0664CB34E15D}" dt="2024-04-17T15:35:30.275" v="216" actId="20577"/>
      <pc:docMkLst>
        <pc:docMk/>
      </pc:docMkLst>
      <pc:sldChg chg="modSp">
        <pc:chgData name="Delgado, Samuel" userId="S::sdelgado9051@floridapoly.edu::e8936c08-0e16-4123-bf50-26873294784d" providerId="AD" clId="Web-{1A106149-7949-F9DF-30DA-0664CB34E15D}" dt="2024-04-17T15:15:00.334" v="7" actId="1076"/>
        <pc:sldMkLst>
          <pc:docMk/>
          <pc:sldMk cId="1849565026" sldId="301"/>
        </pc:sldMkLst>
        <pc:spChg chg="mod">
          <ac:chgData name="Delgado, Samuel" userId="S::sdelgado9051@floridapoly.edu::e8936c08-0e16-4123-bf50-26873294784d" providerId="AD" clId="Web-{1A106149-7949-F9DF-30DA-0664CB34E15D}" dt="2024-04-17T15:14:26.630" v="5" actId="1076"/>
          <ac:spMkLst>
            <pc:docMk/>
            <pc:sldMk cId="1849565026" sldId="301"/>
            <ac:spMk id="2" creationId="{C1D4FB76-EB9E-6BE2-17CF-D6D6D915B5D9}"/>
          </ac:spMkLst>
        </pc:spChg>
        <pc:spChg chg="mod">
          <ac:chgData name="Delgado, Samuel" userId="S::sdelgado9051@floridapoly.edu::e8936c08-0e16-4123-bf50-26873294784d" providerId="AD" clId="Web-{1A106149-7949-F9DF-30DA-0664CB34E15D}" dt="2024-04-17T15:15:00.334" v="7" actId="1076"/>
          <ac:spMkLst>
            <pc:docMk/>
            <pc:sldMk cId="1849565026" sldId="301"/>
            <ac:spMk id="11" creationId="{CBEA9E46-85DB-C360-D1D4-A93470238082}"/>
          </ac:spMkLst>
        </pc:spChg>
      </pc:sldChg>
      <pc:sldChg chg="modSp">
        <pc:chgData name="Delgado, Samuel" userId="S::sdelgado9051@floridapoly.edu::e8936c08-0e16-4123-bf50-26873294784d" providerId="AD" clId="Web-{1A106149-7949-F9DF-30DA-0664CB34E15D}" dt="2024-04-17T15:34:53.227" v="213"/>
        <pc:sldMkLst>
          <pc:docMk/>
          <pc:sldMk cId="3082262739" sldId="302"/>
        </pc:sldMkLst>
        <pc:spChg chg="mod">
          <ac:chgData name="Delgado, Samuel" userId="S::sdelgado9051@floridapoly.edu::e8936c08-0e16-4123-bf50-26873294784d" providerId="AD" clId="Web-{1A106149-7949-F9DF-30DA-0664CB34E15D}" dt="2024-04-17T15:33:18.725" v="117" actId="14100"/>
          <ac:spMkLst>
            <pc:docMk/>
            <pc:sldMk cId="3082262739" sldId="302"/>
            <ac:spMk id="2" creationId="{C3DBAAA7-2634-90ED-EAF8-EE88E5F70E3F}"/>
          </ac:spMkLst>
        </pc:spChg>
        <pc:spChg chg="mod">
          <ac:chgData name="Delgado, Samuel" userId="S::sdelgado9051@floridapoly.edu::e8936c08-0e16-4123-bf50-26873294784d" providerId="AD" clId="Web-{1A106149-7949-F9DF-30DA-0664CB34E15D}" dt="2024-04-17T15:33:22.162" v="120" actId="14100"/>
          <ac:spMkLst>
            <pc:docMk/>
            <pc:sldMk cId="3082262739" sldId="302"/>
            <ac:spMk id="11" creationId="{9D2ECD86-A9A4-1082-756E-090516BE9D33}"/>
          </ac:spMkLst>
        </pc:spChg>
        <pc:graphicFrameChg chg="mod modGraphic">
          <ac:chgData name="Delgado, Samuel" userId="S::sdelgado9051@floridapoly.edu::e8936c08-0e16-4123-bf50-26873294784d" providerId="AD" clId="Web-{1A106149-7949-F9DF-30DA-0664CB34E15D}" dt="2024-04-17T15:34:53.227" v="213"/>
          <ac:graphicFrameMkLst>
            <pc:docMk/>
            <pc:sldMk cId="3082262739" sldId="302"/>
            <ac:graphicFrameMk id="7" creationId="{183E1EEB-8401-741B-B055-617E52246747}"/>
          </ac:graphicFrameMkLst>
        </pc:graphicFrameChg>
      </pc:sldChg>
      <pc:sldChg chg="modSp">
        <pc:chgData name="Delgado, Samuel" userId="S::sdelgado9051@floridapoly.edu::e8936c08-0e16-4123-bf50-26873294784d" providerId="AD" clId="Web-{1A106149-7949-F9DF-30DA-0664CB34E15D}" dt="2024-04-17T15:15:41.554" v="9" actId="1076"/>
        <pc:sldMkLst>
          <pc:docMk/>
          <pc:sldMk cId="1360178651" sldId="305"/>
        </pc:sldMkLst>
        <pc:picChg chg="mod">
          <ac:chgData name="Delgado, Samuel" userId="S::sdelgado9051@floridapoly.edu::e8936c08-0e16-4123-bf50-26873294784d" providerId="AD" clId="Web-{1A106149-7949-F9DF-30DA-0664CB34E15D}" dt="2024-04-17T15:15:41.554" v="9" actId="1076"/>
          <ac:picMkLst>
            <pc:docMk/>
            <pc:sldMk cId="1360178651" sldId="305"/>
            <ac:picMk id="2" creationId="{6B28311B-DD97-6FBC-83C3-5F8833844BA5}"/>
          </ac:picMkLst>
        </pc:picChg>
      </pc:sldChg>
      <pc:sldChg chg="modSp">
        <pc:chgData name="Delgado, Samuel" userId="S::sdelgado9051@floridapoly.edu::e8936c08-0e16-4123-bf50-26873294784d" providerId="AD" clId="Web-{1A106149-7949-F9DF-30DA-0664CB34E15D}" dt="2024-04-17T15:35:30.275" v="216" actId="20577"/>
        <pc:sldMkLst>
          <pc:docMk/>
          <pc:sldMk cId="2219551291" sldId="306"/>
        </pc:sldMkLst>
        <pc:spChg chg="mod">
          <ac:chgData name="Delgado, Samuel" userId="S::sdelgado9051@floridapoly.edu::e8936c08-0e16-4123-bf50-26873294784d" providerId="AD" clId="Web-{1A106149-7949-F9DF-30DA-0664CB34E15D}" dt="2024-04-17T15:35:30.275" v="216" actId="20577"/>
          <ac:spMkLst>
            <pc:docMk/>
            <pc:sldMk cId="2219551291" sldId="306"/>
            <ac:spMk id="13" creationId="{16EC7A20-DBFD-8E16-9F82-CCBA9A899556}"/>
          </ac:spMkLst>
        </pc:spChg>
      </pc:sldChg>
      <pc:sldChg chg="modSp">
        <pc:chgData name="Delgado, Samuel" userId="S::sdelgado9051@floridapoly.edu::e8936c08-0e16-4123-bf50-26873294784d" providerId="AD" clId="Web-{1A106149-7949-F9DF-30DA-0664CB34E15D}" dt="2024-04-17T15:35:23.338" v="215" actId="20577"/>
        <pc:sldMkLst>
          <pc:docMk/>
          <pc:sldMk cId="898225228" sldId="310"/>
        </pc:sldMkLst>
        <pc:spChg chg="mod">
          <ac:chgData name="Delgado, Samuel" userId="S::sdelgado9051@floridapoly.edu::e8936c08-0e16-4123-bf50-26873294784d" providerId="AD" clId="Web-{1A106149-7949-F9DF-30DA-0664CB34E15D}" dt="2024-04-17T15:35:23.338" v="215" actId="20577"/>
          <ac:spMkLst>
            <pc:docMk/>
            <pc:sldMk cId="898225228" sldId="310"/>
            <ac:spMk id="11" creationId="{90EF17FC-3CB0-707B-F698-40A1E46ED510}"/>
          </ac:spMkLst>
        </pc:spChg>
      </pc:sldChg>
    </pc:docChg>
  </pc:docChgLst>
  <pc:docChgLst>
    <pc:chgData name="Kohlbacher, Ethan" userId="S::ekohlbacher8756@floridapoly.edu::566eabde-3431-4982-a67d-5745bbe82b36" providerId="AD" clId="Web-{1C2D6E9F-74D4-6B59-7604-DEF6321F413C}"/>
    <pc:docChg chg="modSld">
      <pc:chgData name="Kohlbacher, Ethan" userId="S::ekohlbacher8756@floridapoly.edu::566eabde-3431-4982-a67d-5745bbe82b36" providerId="AD" clId="Web-{1C2D6E9F-74D4-6B59-7604-DEF6321F413C}" dt="2024-04-08T14:06:45.759" v="1304" actId="1076"/>
      <pc:docMkLst>
        <pc:docMk/>
      </pc:docMkLst>
      <pc:sldChg chg="delSp modSp">
        <pc:chgData name="Kohlbacher, Ethan" userId="S::ekohlbacher8756@floridapoly.edu::566eabde-3431-4982-a67d-5745bbe82b36" providerId="AD" clId="Web-{1C2D6E9F-74D4-6B59-7604-DEF6321F413C}" dt="2024-04-08T12:55:28.336" v="108"/>
        <pc:sldMkLst>
          <pc:docMk/>
          <pc:sldMk cId="275842710" sldId="292"/>
        </pc:sldMkLst>
        <pc:spChg chg="del mod">
          <ac:chgData name="Kohlbacher, Ethan" userId="S::ekohlbacher8756@floridapoly.edu::566eabde-3431-4982-a67d-5745bbe82b36" providerId="AD" clId="Web-{1C2D6E9F-74D4-6B59-7604-DEF6321F413C}" dt="2024-04-08T12:55:28.336" v="107"/>
          <ac:spMkLst>
            <pc:docMk/>
            <pc:sldMk cId="275842710" sldId="292"/>
            <ac:spMk id="5" creationId="{EB48BA10-F799-40A8-52CB-5B697EA9B79D}"/>
          </ac:spMkLst>
        </pc:spChg>
        <pc:spChg chg="del mod">
          <ac:chgData name="Kohlbacher, Ethan" userId="S::ekohlbacher8756@floridapoly.edu::566eabde-3431-4982-a67d-5745bbe82b36" providerId="AD" clId="Web-{1C2D6E9F-74D4-6B59-7604-DEF6321F413C}" dt="2024-04-08T12:55:28.336" v="108"/>
          <ac:spMkLst>
            <pc:docMk/>
            <pc:sldMk cId="275842710" sldId="292"/>
            <ac:spMk id="6" creationId="{F9D463A4-AB55-3888-2253-A4D7B9C73C86}"/>
          </ac:spMkLst>
        </pc:spChg>
      </pc:sldChg>
      <pc:sldChg chg="addSp delSp modSp">
        <pc:chgData name="Kohlbacher, Ethan" userId="S::ekohlbacher8756@floridapoly.edu::566eabde-3431-4982-a67d-5745bbe82b36" providerId="AD" clId="Web-{1C2D6E9F-74D4-6B59-7604-DEF6321F413C}" dt="2024-04-08T13:07:30.135" v="474" actId="20577"/>
        <pc:sldMkLst>
          <pc:docMk/>
          <pc:sldMk cId="4098340230" sldId="294"/>
        </pc:sldMkLst>
        <pc:spChg chg="add mod">
          <ac:chgData name="Kohlbacher, Ethan" userId="S::ekohlbacher8756@floridapoly.edu::566eabde-3431-4982-a67d-5745bbe82b36" providerId="AD" clId="Web-{1C2D6E9F-74D4-6B59-7604-DEF6321F413C}" dt="2024-04-08T12:54:15.568" v="58" actId="1076"/>
          <ac:spMkLst>
            <pc:docMk/>
            <pc:sldMk cId="4098340230" sldId="294"/>
            <ac:spMk id="4" creationId="{E4E9F988-0C62-3224-7CF5-0EEFF7DF1610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3:56.474" v="49"/>
          <ac:spMkLst>
            <pc:docMk/>
            <pc:sldMk cId="4098340230" sldId="294"/>
            <ac:spMk id="5" creationId="{EB48BA10-F799-40A8-52CB-5B697EA9B79D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3:56.474" v="50"/>
          <ac:spMkLst>
            <pc:docMk/>
            <pc:sldMk cId="4098340230" sldId="294"/>
            <ac:spMk id="6" creationId="{F9D463A4-AB55-3888-2253-A4D7B9C73C86}"/>
          </ac:spMkLst>
        </pc:spChg>
        <pc:spChg chg="mod">
          <ac:chgData name="Kohlbacher, Ethan" userId="S::ekohlbacher8756@floridapoly.edu::566eabde-3431-4982-a67d-5745bbe82b36" providerId="AD" clId="Web-{1C2D6E9F-74D4-6B59-7604-DEF6321F413C}" dt="2024-04-08T13:07:30.135" v="474" actId="20577"/>
          <ac:spMkLst>
            <pc:docMk/>
            <pc:sldMk cId="4098340230" sldId="294"/>
            <ac:spMk id="9" creationId="{1B33CBA1-8CA7-7778-8577-BA11A85F6F20}"/>
          </ac:spMkLst>
        </pc:spChg>
        <pc:spChg chg="add mod">
          <ac:chgData name="Kohlbacher, Ethan" userId="S::ekohlbacher8756@floridapoly.edu::566eabde-3431-4982-a67d-5745bbe82b36" providerId="AD" clId="Web-{1C2D6E9F-74D4-6B59-7604-DEF6321F413C}" dt="2024-04-08T12:54:21.459" v="59" actId="20577"/>
          <ac:spMkLst>
            <pc:docMk/>
            <pc:sldMk cId="4098340230" sldId="294"/>
            <ac:spMk id="11" creationId="{3457D9F8-B915-5249-6E4B-4CB43E043FA5}"/>
          </ac:spMkLst>
        </pc:spChg>
        <pc:picChg chg="mod">
          <ac:chgData name="Kohlbacher, Ethan" userId="S::ekohlbacher8756@floridapoly.edu::566eabde-3431-4982-a67d-5745bbe82b36" providerId="AD" clId="Web-{1C2D6E9F-74D4-6B59-7604-DEF6321F413C}" dt="2024-04-08T12:55:53.821" v="114" actId="1076"/>
          <ac:picMkLst>
            <pc:docMk/>
            <pc:sldMk cId="4098340230" sldId="294"/>
            <ac:picMk id="2" creationId="{823DA217-4AAB-349B-C4B1-F05F15DBA58E}"/>
          </ac:picMkLst>
        </pc:picChg>
      </pc:sldChg>
      <pc:sldChg chg="addSp delSp modSp">
        <pc:chgData name="Kohlbacher, Ethan" userId="S::ekohlbacher8756@floridapoly.edu::566eabde-3431-4982-a67d-5745bbe82b36" providerId="AD" clId="Web-{1C2D6E9F-74D4-6B59-7604-DEF6321F413C}" dt="2024-04-08T12:59:50.999" v="334" actId="20577"/>
        <pc:sldMkLst>
          <pc:docMk/>
          <pc:sldMk cId="770922491" sldId="298"/>
        </pc:sldMkLst>
        <pc:spChg chg="mod">
          <ac:chgData name="Kohlbacher, Ethan" userId="S::ekohlbacher8756@floridapoly.edu::566eabde-3431-4982-a67d-5745bbe82b36" providerId="AD" clId="Web-{1C2D6E9F-74D4-6B59-7604-DEF6321F413C}" dt="2024-04-08T12:57:09.198" v="134" actId="1076"/>
          <ac:spMkLst>
            <pc:docMk/>
            <pc:sldMk cId="770922491" sldId="298"/>
            <ac:spMk id="2" creationId="{BFB4A3BE-7542-D270-2F02-5463A0614E6B}"/>
          </ac:spMkLst>
        </pc:spChg>
        <pc:spChg chg="add">
          <ac:chgData name="Kohlbacher, Ethan" userId="S::ekohlbacher8756@floridapoly.edu::566eabde-3431-4982-a67d-5745bbe82b36" providerId="AD" clId="Web-{1C2D6E9F-74D4-6B59-7604-DEF6321F413C}" dt="2024-04-08T12:54:26.209" v="60"/>
          <ac:spMkLst>
            <pc:docMk/>
            <pc:sldMk cId="770922491" sldId="298"/>
            <ac:spMk id="4" creationId="{2BC5492F-A596-2424-8A0A-8F8D10D30BD8}"/>
          </ac:spMkLst>
        </pc:spChg>
        <pc:spChg chg="del mod">
          <ac:chgData name="Kohlbacher, Ethan" userId="S::ekohlbacher8756@floridapoly.edu::566eabde-3431-4982-a67d-5745bbe82b36" providerId="AD" clId="Web-{1C2D6E9F-74D4-6B59-7604-DEF6321F413C}" dt="2024-04-08T12:52:33.800" v="2"/>
          <ac:spMkLst>
            <pc:docMk/>
            <pc:sldMk cId="770922491" sldId="298"/>
            <ac:spMk id="5" creationId="{EB48BA10-F799-40A8-52CB-5B697EA9B79D}"/>
          </ac:spMkLst>
        </pc:spChg>
        <pc:spChg chg="del mod">
          <ac:chgData name="Kohlbacher, Ethan" userId="S::ekohlbacher8756@floridapoly.edu::566eabde-3431-4982-a67d-5745bbe82b36" providerId="AD" clId="Web-{1C2D6E9F-74D4-6B59-7604-DEF6321F413C}" dt="2024-04-08T12:52:33.800" v="3"/>
          <ac:spMkLst>
            <pc:docMk/>
            <pc:sldMk cId="770922491" sldId="298"/>
            <ac:spMk id="6" creationId="{F9D463A4-AB55-3888-2253-A4D7B9C73C86}"/>
          </ac:spMkLst>
        </pc:spChg>
        <pc:spChg chg="add mod">
          <ac:chgData name="Kohlbacher, Ethan" userId="S::ekohlbacher8756@floridapoly.edu::566eabde-3431-4982-a67d-5745bbe82b36" providerId="AD" clId="Web-{1C2D6E9F-74D4-6B59-7604-DEF6321F413C}" dt="2024-04-08T12:54:27.850" v="62" actId="20577"/>
          <ac:spMkLst>
            <pc:docMk/>
            <pc:sldMk cId="770922491" sldId="298"/>
            <ac:spMk id="10" creationId="{82F6465F-2CA2-AADE-E5FC-16F61D381E04}"/>
          </ac:spMkLst>
        </pc:spChg>
        <pc:spChg chg="add mod">
          <ac:chgData name="Kohlbacher, Ethan" userId="S::ekohlbacher8756@floridapoly.edu::566eabde-3431-4982-a67d-5745bbe82b36" providerId="AD" clId="Web-{1C2D6E9F-74D4-6B59-7604-DEF6321F413C}" dt="2024-04-08T12:58:26.543" v="175" actId="1076"/>
          <ac:spMkLst>
            <pc:docMk/>
            <pc:sldMk cId="770922491" sldId="298"/>
            <ac:spMk id="14" creationId="{F903DD05-259A-AE9E-E1F9-C202D2B7EF52}"/>
          </ac:spMkLst>
        </pc:spChg>
        <pc:spChg chg="add mod">
          <ac:chgData name="Kohlbacher, Ethan" userId="S::ekohlbacher8756@floridapoly.edu::566eabde-3431-4982-a67d-5745bbe82b36" providerId="AD" clId="Web-{1C2D6E9F-74D4-6B59-7604-DEF6321F413C}" dt="2024-04-08T12:59:50.999" v="334" actId="20577"/>
          <ac:spMkLst>
            <pc:docMk/>
            <pc:sldMk cId="770922491" sldId="298"/>
            <ac:spMk id="17" creationId="{891F8D8F-86C9-05C3-27F9-428284E55B59}"/>
          </ac:spMkLst>
        </pc:spChg>
        <pc:picChg chg="add mod ord">
          <ac:chgData name="Kohlbacher, Ethan" userId="S::ekohlbacher8756@floridapoly.edu::566eabde-3431-4982-a67d-5745bbe82b36" providerId="AD" clId="Web-{1C2D6E9F-74D4-6B59-7604-DEF6321F413C}" dt="2024-04-08T12:58:28.746" v="176" actId="1076"/>
          <ac:picMkLst>
            <pc:docMk/>
            <pc:sldMk cId="770922491" sldId="298"/>
            <ac:picMk id="11" creationId="{28AF3192-A7B4-B61C-5409-0FBD50F0A53D}"/>
          </ac:picMkLst>
        </pc:picChg>
        <pc:picChg chg="add del mod">
          <ac:chgData name="Kohlbacher, Ethan" userId="S::ekohlbacher8756@floridapoly.edu::566eabde-3431-4982-a67d-5745bbe82b36" providerId="AD" clId="Web-{1C2D6E9F-74D4-6B59-7604-DEF6321F413C}" dt="2024-04-08T12:57:56.199" v="148"/>
          <ac:picMkLst>
            <pc:docMk/>
            <pc:sldMk cId="770922491" sldId="298"/>
            <ac:picMk id="12" creationId="{562FF6B3-04F5-A3F7-6CBC-508BEB245FE5}"/>
          </ac:picMkLst>
        </pc:picChg>
        <pc:picChg chg="add del mod">
          <ac:chgData name="Kohlbacher, Ethan" userId="S::ekohlbacher8756@floridapoly.edu::566eabde-3431-4982-a67d-5745bbe82b36" providerId="AD" clId="Web-{1C2D6E9F-74D4-6B59-7604-DEF6321F413C}" dt="2024-04-08T12:57:50.386" v="147"/>
          <ac:picMkLst>
            <pc:docMk/>
            <pc:sldMk cId="770922491" sldId="298"/>
            <ac:picMk id="13" creationId="{E0708030-7FD2-7E54-4478-E868890A7618}"/>
          </ac:picMkLst>
        </pc:picChg>
        <pc:picChg chg="add mod">
          <ac:chgData name="Kohlbacher, Ethan" userId="S::ekohlbacher8756@floridapoly.edu::566eabde-3431-4982-a67d-5745bbe82b36" providerId="AD" clId="Web-{1C2D6E9F-74D4-6B59-7604-DEF6321F413C}" dt="2024-04-08T12:58:41.575" v="180" actId="1076"/>
          <ac:picMkLst>
            <pc:docMk/>
            <pc:sldMk cId="770922491" sldId="298"/>
            <ac:picMk id="15" creationId="{EE7C306E-31C0-EF5D-5874-58A272904FE9}"/>
          </ac:picMkLst>
        </pc:picChg>
      </pc:sldChg>
      <pc:sldChg chg="addSp delSp modSp">
        <pc:chgData name="Kohlbacher, Ethan" userId="S::ekohlbacher8756@floridapoly.edu::566eabde-3431-4982-a67d-5745bbe82b36" providerId="AD" clId="Web-{1C2D6E9F-74D4-6B59-7604-DEF6321F413C}" dt="2024-04-08T13:00:42.969" v="355" actId="14100"/>
        <pc:sldMkLst>
          <pc:docMk/>
          <pc:sldMk cId="3328173802" sldId="300"/>
        </pc:sldMkLst>
        <pc:spChg chg="mod">
          <ac:chgData name="Kohlbacher, Ethan" userId="S::ekohlbacher8756@floridapoly.edu::566eabde-3431-4982-a67d-5745bbe82b36" providerId="AD" clId="Web-{1C2D6E9F-74D4-6B59-7604-DEF6321F413C}" dt="2024-04-08T13:00:37.219" v="354" actId="20577"/>
          <ac:spMkLst>
            <pc:docMk/>
            <pc:sldMk cId="3328173802" sldId="300"/>
            <ac:spMk id="2" creationId="{806E8B43-F3E1-6B06-4790-0BE799CE6042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2:37.065" v="5"/>
          <ac:spMkLst>
            <pc:docMk/>
            <pc:sldMk cId="3328173802" sldId="300"/>
            <ac:spMk id="5" creationId="{EB48BA10-F799-40A8-52CB-5B697EA9B79D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2:37.065" v="6"/>
          <ac:spMkLst>
            <pc:docMk/>
            <pc:sldMk cId="3328173802" sldId="300"/>
            <ac:spMk id="6" creationId="{F9D463A4-AB55-3888-2253-A4D7B9C73C86}"/>
          </ac:spMkLst>
        </pc:spChg>
        <pc:spChg chg="add">
          <ac:chgData name="Kohlbacher, Ethan" userId="S::ekohlbacher8756@floridapoly.edu::566eabde-3431-4982-a67d-5745bbe82b36" providerId="AD" clId="Web-{1C2D6E9F-74D4-6B59-7604-DEF6321F413C}" dt="2024-04-08T12:54:29.443" v="63"/>
          <ac:spMkLst>
            <pc:docMk/>
            <pc:sldMk cId="3328173802" sldId="300"/>
            <ac:spMk id="9" creationId="{B26E4041-55CC-3061-C595-45CE37B11F33}"/>
          </ac:spMkLst>
        </pc:spChg>
        <pc:spChg chg="add mod">
          <ac:chgData name="Kohlbacher, Ethan" userId="S::ekohlbacher8756@floridapoly.edu::566eabde-3431-4982-a67d-5745bbe82b36" providerId="AD" clId="Web-{1C2D6E9F-74D4-6B59-7604-DEF6321F413C}" dt="2024-04-08T12:54:30.506" v="65" actId="20577"/>
          <ac:spMkLst>
            <pc:docMk/>
            <pc:sldMk cId="3328173802" sldId="300"/>
            <ac:spMk id="11" creationId="{5D778677-21EB-71D5-120E-C9BFD056423D}"/>
          </ac:spMkLst>
        </pc:spChg>
        <pc:picChg chg="mod">
          <ac:chgData name="Kohlbacher, Ethan" userId="S::ekohlbacher8756@floridapoly.edu::566eabde-3431-4982-a67d-5745bbe82b36" providerId="AD" clId="Web-{1C2D6E9F-74D4-6B59-7604-DEF6321F413C}" dt="2024-04-08T13:00:26.406" v="344" actId="1076"/>
          <ac:picMkLst>
            <pc:docMk/>
            <pc:sldMk cId="3328173802" sldId="300"/>
            <ac:picMk id="4" creationId="{452D8176-8E8B-8977-09ED-B3246D16793E}"/>
          </ac:picMkLst>
        </pc:picChg>
        <pc:picChg chg="add mod">
          <ac:chgData name="Kohlbacher, Ethan" userId="S::ekohlbacher8756@floridapoly.edu::566eabde-3431-4982-a67d-5745bbe82b36" providerId="AD" clId="Web-{1C2D6E9F-74D4-6B59-7604-DEF6321F413C}" dt="2024-04-08T13:00:42.969" v="355" actId="14100"/>
          <ac:picMkLst>
            <pc:docMk/>
            <pc:sldMk cId="3328173802" sldId="300"/>
            <ac:picMk id="12" creationId="{8BBBF757-BA08-F5E4-BC18-4244FE9E2A70}"/>
          </ac:picMkLst>
        </pc:picChg>
      </pc:sldChg>
      <pc:sldChg chg="addSp delSp modSp">
        <pc:chgData name="Kohlbacher, Ethan" userId="S::ekohlbacher8756@floridapoly.edu::566eabde-3431-4982-a67d-5745bbe82b36" providerId="AD" clId="Web-{1C2D6E9F-74D4-6B59-7604-DEF6321F413C}" dt="2024-04-08T14:06:45.759" v="1304" actId="1076"/>
        <pc:sldMkLst>
          <pc:docMk/>
          <pc:sldMk cId="1849565026" sldId="301"/>
        </pc:sldMkLst>
        <pc:spChg chg="mod">
          <ac:chgData name="Kohlbacher, Ethan" userId="S::ekohlbacher8756@floridapoly.edu::566eabde-3431-4982-a67d-5745bbe82b36" providerId="AD" clId="Web-{1C2D6E9F-74D4-6B59-7604-DEF6321F413C}" dt="2024-04-08T14:06:45.759" v="1304" actId="1076"/>
          <ac:spMkLst>
            <pc:docMk/>
            <pc:sldMk cId="1849565026" sldId="301"/>
            <ac:spMk id="2" creationId="{C1D4FB76-EB9E-6BE2-17CF-D6D6D915B5D9}"/>
          </ac:spMkLst>
        </pc:spChg>
        <pc:spChg chg="add">
          <ac:chgData name="Kohlbacher, Ethan" userId="S::ekohlbacher8756@floridapoly.edu::566eabde-3431-4982-a67d-5745bbe82b36" providerId="AD" clId="Web-{1C2D6E9F-74D4-6B59-7604-DEF6321F413C}" dt="2024-04-08T12:54:31.959" v="66"/>
          <ac:spMkLst>
            <pc:docMk/>
            <pc:sldMk cId="1849565026" sldId="301"/>
            <ac:spMk id="4" creationId="{DA00EFB7-CDE9-D237-6B80-5911055215BB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2:38.706" v="7"/>
          <ac:spMkLst>
            <pc:docMk/>
            <pc:sldMk cId="1849565026" sldId="301"/>
            <ac:spMk id="5" creationId="{EB48BA10-F799-40A8-52CB-5B697EA9B79D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2:38.706" v="8"/>
          <ac:spMkLst>
            <pc:docMk/>
            <pc:sldMk cId="1849565026" sldId="301"/>
            <ac:spMk id="6" creationId="{F9D463A4-AB55-3888-2253-A4D7B9C73C86}"/>
          </ac:spMkLst>
        </pc:spChg>
        <pc:spChg chg="add mod">
          <ac:chgData name="Kohlbacher, Ethan" userId="S::ekohlbacher8756@floridapoly.edu::566eabde-3431-4982-a67d-5745bbe82b36" providerId="AD" clId="Web-{1C2D6E9F-74D4-6B59-7604-DEF6321F413C}" dt="2024-04-08T12:54:33.037" v="68" actId="20577"/>
          <ac:spMkLst>
            <pc:docMk/>
            <pc:sldMk cId="1849565026" sldId="301"/>
            <ac:spMk id="10" creationId="{131F8056-2E8C-BD06-7580-CBD0FA889EE6}"/>
          </ac:spMkLst>
        </pc:spChg>
        <pc:spChg chg="add mod">
          <ac:chgData name="Kohlbacher, Ethan" userId="S::ekohlbacher8756@floridapoly.edu::566eabde-3431-4982-a67d-5745bbe82b36" providerId="AD" clId="Web-{1C2D6E9F-74D4-6B59-7604-DEF6321F413C}" dt="2024-04-08T14:06:42.274" v="1303" actId="1076"/>
          <ac:spMkLst>
            <pc:docMk/>
            <pc:sldMk cId="1849565026" sldId="301"/>
            <ac:spMk id="11" creationId="{CBEA9E46-85DB-C360-D1D4-A93470238082}"/>
          </ac:spMkLst>
        </pc:spChg>
      </pc:sldChg>
      <pc:sldChg chg="addSp delSp modSp">
        <pc:chgData name="Kohlbacher, Ethan" userId="S::ekohlbacher8756@floridapoly.edu::566eabde-3431-4982-a67d-5745bbe82b36" providerId="AD" clId="Web-{1C2D6E9F-74D4-6B59-7604-DEF6321F413C}" dt="2024-04-08T12:54:37.053" v="73" actId="20577"/>
        <pc:sldMkLst>
          <pc:docMk/>
          <pc:sldMk cId="3082262739" sldId="302"/>
        </pc:sldMkLst>
        <pc:spChg chg="add">
          <ac:chgData name="Kohlbacher, Ethan" userId="S::ekohlbacher8756@floridapoly.edu::566eabde-3431-4982-a67d-5745bbe82b36" providerId="AD" clId="Web-{1C2D6E9F-74D4-6B59-7604-DEF6321F413C}" dt="2024-04-08T12:54:34.944" v="69"/>
          <ac:spMkLst>
            <pc:docMk/>
            <pc:sldMk cId="3082262739" sldId="302"/>
            <ac:spMk id="4" creationId="{6AE30009-CB80-8BE8-8182-BB22BBA41357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2:40.347" v="9"/>
          <ac:spMkLst>
            <pc:docMk/>
            <pc:sldMk cId="3082262739" sldId="302"/>
            <ac:spMk id="6" creationId="{F9D463A4-AB55-3888-2253-A4D7B9C73C86}"/>
          </ac:spMkLst>
        </pc:spChg>
        <pc:spChg chg="add mod">
          <ac:chgData name="Kohlbacher, Ethan" userId="S::ekohlbacher8756@floridapoly.edu::566eabde-3431-4982-a67d-5745bbe82b36" providerId="AD" clId="Web-{1C2D6E9F-74D4-6B59-7604-DEF6321F413C}" dt="2024-04-08T12:54:37.053" v="73" actId="20577"/>
          <ac:spMkLst>
            <pc:docMk/>
            <pc:sldMk cId="3082262739" sldId="302"/>
            <ac:spMk id="8" creationId="{D5237DC3-61D7-B8B5-BAA9-065BFA16E31D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2:41.128" v="10"/>
          <ac:spMkLst>
            <pc:docMk/>
            <pc:sldMk cId="3082262739" sldId="302"/>
            <ac:spMk id="13" creationId="{EDA7A81B-6A0B-6E77-9046-70AA46CE5E61}"/>
          </ac:spMkLst>
        </pc:spChg>
      </pc:sldChg>
      <pc:sldChg chg="addSp delSp modSp">
        <pc:chgData name="Kohlbacher, Ethan" userId="S::ekohlbacher8756@floridapoly.edu::566eabde-3431-4982-a67d-5745bbe82b36" providerId="AD" clId="Web-{1C2D6E9F-74D4-6B59-7604-DEF6321F413C}" dt="2024-04-08T12:54:41.178" v="76" actId="20577"/>
        <pc:sldMkLst>
          <pc:docMk/>
          <pc:sldMk cId="719621654" sldId="304"/>
        </pc:sldMkLst>
        <pc:spChg chg="del">
          <ac:chgData name="Kohlbacher, Ethan" userId="S::ekohlbacher8756@floridapoly.edu::566eabde-3431-4982-a67d-5745bbe82b36" providerId="AD" clId="Web-{1C2D6E9F-74D4-6B59-7604-DEF6321F413C}" dt="2024-04-08T12:52:51.035" v="14"/>
          <ac:spMkLst>
            <pc:docMk/>
            <pc:sldMk cId="719621654" sldId="304"/>
            <ac:spMk id="4" creationId="{8536FF96-F14A-0846-D4AA-B133CB13FD2F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2:42.894" v="11"/>
          <ac:spMkLst>
            <pc:docMk/>
            <pc:sldMk cId="719621654" sldId="304"/>
            <ac:spMk id="5" creationId="{55D72543-F69D-CBA9-93AF-851EE3829CC7}"/>
          </ac:spMkLst>
        </pc:spChg>
        <pc:spChg chg="add">
          <ac:chgData name="Kohlbacher, Ethan" userId="S::ekohlbacher8756@floridapoly.edu::566eabde-3431-4982-a67d-5745bbe82b36" providerId="AD" clId="Web-{1C2D6E9F-74D4-6B59-7604-DEF6321F413C}" dt="2024-04-08T12:54:39.162" v="74"/>
          <ac:spMkLst>
            <pc:docMk/>
            <pc:sldMk cId="719621654" sldId="304"/>
            <ac:spMk id="6" creationId="{7CB9EED0-3CA8-8828-C30B-F985349DE076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2:46.269" v="12"/>
          <ac:spMkLst>
            <pc:docMk/>
            <pc:sldMk cId="719621654" sldId="304"/>
            <ac:spMk id="10" creationId="{63794508-D9BF-7C84-FB4C-51BFD3645822}"/>
          </ac:spMkLst>
        </pc:spChg>
        <pc:spChg chg="add mod">
          <ac:chgData name="Kohlbacher, Ethan" userId="S::ekohlbacher8756@floridapoly.edu::566eabde-3431-4982-a67d-5745bbe82b36" providerId="AD" clId="Web-{1C2D6E9F-74D4-6B59-7604-DEF6321F413C}" dt="2024-04-08T12:54:41.178" v="76" actId="20577"/>
          <ac:spMkLst>
            <pc:docMk/>
            <pc:sldMk cId="719621654" sldId="304"/>
            <ac:spMk id="11" creationId="{9F8BC883-57C6-9C71-1BD7-D3E225022BAB}"/>
          </ac:spMkLst>
        </pc:spChg>
        <pc:graphicFrameChg chg="mod">
          <ac:chgData name="Kohlbacher, Ethan" userId="S::ekohlbacher8756@floridapoly.edu::566eabde-3431-4982-a67d-5745bbe82b36" providerId="AD" clId="Web-{1C2D6E9F-74D4-6B59-7604-DEF6321F413C}" dt="2024-04-08T12:52:58.691" v="16" actId="1076"/>
          <ac:graphicFrameMkLst>
            <pc:docMk/>
            <pc:sldMk cId="719621654" sldId="304"/>
            <ac:graphicFrameMk id="3" creationId="{995BA94E-57AE-EE29-2411-68753CA009CB}"/>
          </ac:graphicFrameMkLst>
        </pc:graphicFrameChg>
      </pc:sldChg>
      <pc:sldChg chg="addSp delSp modSp">
        <pc:chgData name="Kohlbacher, Ethan" userId="S::ekohlbacher8756@floridapoly.edu::566eabde-3431-4982-a67d-5745bbe82b36" providerId="AD" clId="Web-{1C2D6E9F-74D4-6B59-7604-DEF6321F413C}" dt="2024-04-08T14:03:42.473" v="1151" actId="1076"/>
        <pc:sldMkLst>
          <pc:docMk/>
          <pc:sldMk cId="1360178651" sldId="305"/>
        </pc:sldMkLst>
        <pc:spChg chg="add">
          <ac:chgData name="Kohlbacher, Ethan" userId="S::ekohlbacher8756@floridapoly.edu::566eabde-3431-4982-a67d-5745bbe82b36" providerId="AD" clId="Web-{1C2D6E9F-74D4-6B59-7604-DEF6321F413C}" dt="2024-04-08T12:54:49.272" v="81"/>
          <ac:spMkLst>
            <pc:docMk/>
            <pc:sldMk cId="1360178651" sldId="305"/>
            <ac:spMk id="3" creationId="{73021C80-BA74-741D-04F6-FE69C6854FB5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3:28.270" v="31"/>
          <ac:spMkLst>
            <pc:docMk/>
            <pc:sldMk cId="1360178651" sldId="305"/>
            <ac:spMk id="4" creationId="{8536FF96-F14A-0846-D4AA-B133CB13FD2F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3:28.270" v="30"/>
          <ac:spMkLst>
            <pc:docMk/>
            <pc:sldMk cId="1360178651" sldId="305"/>
            <ac:spMk id="5" creationId="{55D72543-F69D-CBA9-93AF-851EE3829CC7}"/>
          </ac:spMkLst>
        </pc:spChg>
        <pc:spChg chg="mod">
          <ac:chgData name="Kohlbacher, Ethan" userId="S::ekohlbacher8756@floridapoly.edu::566eabde-3431-4982-a67d-5745bbe82b36" providerId="AD" clId="Web-{1C2D6E9F-74D4-6B59-7604-DEF6321F413C}" dt="2024-04-08T14:03:42.473" v="1151" actId="1076"/>
          <ac:spMkLst>
            <pc:docMk/>
            <pc:sldMk cId="1360178651" sldId="305"/>
            <ac:spMk id="6" creationId="{A59EC65A-3F9B-8E38-901A-269D0F067827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3:28.270" v="29"/>
          <ac:spMkLst>
            <pc:docMk/>
            <pc:sldMk cId="1360178651" sldId="305"/>
            <ac:spMk id="10" creationId="{63794508-D9BF-7C84-FB4C-51BFD3645822}"/>
          </ac:spMkLst>
        </pc:spChg>
        <pc:spChg chg="add mod">
          <ac:chgData name="Kohlbacher, Ethan" userId="S::ekohlbacher8756@floridapoly.edu::566eabde-3431-4982-a67d-5745bbe82b36" providerId="AD" clId="Web-{1C2D6E9F-74D4-6B59-7604-DEF6321F413C}" dt="2024-04-08T12:55:07.194" v="94" actId="20577"/>
          <ac:spMkLst>
            <pc:docMk/>
            <pc:sldMk cId="1360178651" sldId="305"/>
            <ac:spMk id="11" creationId="{2E20E383-492E-6191-0887-CDF70A523702}"/>
          </ac:spMkLst>
        </pc:spChg>
      </pc:sldChg>
      <pc:sldChg chg="addSp delSp modSp">
        <pc:chgData name="Kohlbacher, Ethan" userId="S::ekohlbacher8756@floridapoly.edu::566eabde-3431-4982-a67d-5745bbe82b36" providerId="AD" clId="Web-{1C2D6E9F-74D4-6B59-7604-DEF6321F413C}" dt="2024-04-08T13:38:45.574" v="1102" actId="20577"/>
        <pc:sldMkLst>
          <pc:docMk/>
          <pc:sldMk cId="2219551291" sldId="306"/>
        </pc:sldMkLst>
        <pc:spChg chg="del mod">
          <ac:chgData name="Kohlbacher, Ethan" userId="S::ekohlbacher8756@floridapoly.edu::566eabde-3431-4982-a67d-5745bbe82b36" providerId="AD" clId="Web-{1C2D6E9F-74D4-6B59-7604-DEF6321F413C}" dt="2024-04-08T13:38:34.105" v="1098"/>
          <ac:spMkLst>
            <pc:docMk/>
            <pc:sldMk cId="2219551291" sldId="306"/>
            <ac:spMk id="2" creationId="{9F417D0A-211F-B30E-BC63-53B6E7F36F0E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3:31.426" v="34"/>
          <ac:spMkLst>
            <pc:docMk/>
            <pc:sldMk cId="2219551291" sldId="306"/>
            <ac:spMk id="4" creationId="{8536FF96-F14A-0846-D4AA-B133CB13FD2F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3:31.426" v="33"/>
          <ac:spMkLst>
            <pc:docMk/>
            <pc:sldMk cId="2219551291" sldId="306"/>
            <ac:spMk id="5" creationId="{55D72543-F69D-CBA9-93AF-851EE3829CC7}"/>
          </ac:spMkLst>
        </pc:spChg>
        <pc:spChg chg="mod">
          <ac:chgData name="Kohlbacher, Ethan" userId="S::ekohlbacher8756@floridapoly.edu::566eabde-3431-4982-a67d-5745bbe82b36" providerId="AD" clId="Web-{1C2D6E9F-74D4-6B59-7604-DEF6321F413C}" dt="2024-04-08T13:38:45.574" v="1102" actId="20577"/>
          <ac:spMkLst>
            <pc:docMk/>
            <pc:sldMk cId="2219551291" sldId="306"/>
            <ac:spMk id="6" creationId="{4F23EA8C-7C69-3EFE-8C22-957098D3B0A4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3:31.426" v="32"/>
          <ac:spMkLst>
            <pc:docMk/>
            <pc:sldMk cId="2219551291" sldId="306"/>
            <ac:spMk id="10" creationId="{63794508-D9BF-7C84-FB4C-51BFD3645822}"/>
          </ac:spMkLst>
        </pc:spChg>
        <pc:spChg chg="add">
          <ac:chgData name="Kohlbacher, Ethan" userId="S::ekohlbacher8756@floridapoly.edu::566eabde-3431-4982-a67d-5745bbe82b36" providerId="AD" clId="Web-{1C2D6E9F-74D4-6B59-7604-DEF6321F413C}" dt="2024-04-08T12:54:53.022" v="84"/>
          <ac:spMkLst>
            <pc:docMk/>
            <pc:sldMk cId="2219551291" sldId="306"/>
            <ac:spMk id="11" creationId="{1D9A12C7-737C-5154-494C-9B82C31C4DE2}"/>
          </ac:spMkLst>
        </pc:spChg>
        <pc:spChg chg="add mod">
          <ac:chgData name="Kohlbacher, Ethan" userId="S::ekohlbacher8756@floridapoly.edu::566eabde-3431-4982-a67d-5745bbe82b36" providerId="AD" clId="Web-{1C2D6E9F-74D4-6B59-7604-DEF6321F413C}" dt="2024-04-08T12:55:09.601" v="95" actId="20577"/>
          <ac:spMkLst>
            <pc:docMk/>
            <pc:sldMk cId="2219551291" sldId="306"/>
            <ac:spMk id="13" creationId="{16EC7A20-DBFD-8E16-9F82-CCBA9A899556}"/>
          </ac:spMkLst>
        </pc:spChg>
        <pc:picChg chg="mod">
          <ac:chgData name="Kohlbacher, Ethan" userId="S::ekohlbacher8756@floridapoly.edu::566eabde-3431-4982-a67d-5745bbe82b36" providerId="AD" clId="Web-{1C2D6E9F-74D4-6B59-7604-DEF6321F413C}" dt="2024-04-08T13:38:31.933" v="1096" actId="14100"/>
          <ac:picMkLst>
            <pc:docMk/>
            <pc:sldMk cId="2219551291" sldId="306"/>
            <ac:picMk id="7" creationId="{99505417-9682-9566-C850-BFEE4C41AB06}"/>
          </ac:picMkLst>
        </pc:picChg>
      </pc:sldChg>
      <pc:sldChg chg="addSp delSp modSp">
        <pc:chgData name="Kohlbacher, Ethan" userId="S::ekohlbacher8756@floridapoly.edu::566eabde-3431-4982-a67d-5745bbe82b36" providerId="AD" clId="Web-{1C2D6E9F-74D4-6B59-7604-DEF6321F413C}" dt="2024-04-08T13:07:12.479" v="471" actId="20577"/>
        <pc:sldMkLst>
          <pc:docMk/>
          <pc:sldMk cId="1537555857" sldId="307"/>
        </pc:sldMkLst>
        <pc:spChg chg="mod">
          <ac:chgData name="Kohlbacher, Ethan" userId="S::ekohlbacher8756@floridapoly.edu::566eabde-3431-4982-a67d-5745bbe82b36" providerId="AD" clId="Web-{1C2D6E9F-74D4-6B59-7604-DEF6321F413C}" dt="2024-04-08T13:07:12.479" v="471" actId="20577"/>
          <ac:spMkLst>
            <pc:docMk/>
            <pc:sldMk cId="1537555857" sldId="307"/>
            <ac:spMk id="3" creationId="{42C6B685-108F-820E-371D-5E258390CF3A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3:04.535" v="19"/>
          <ac:spMkLst>
            <pc:docMk/>
            <pc:sldMk cId="1537555857" sldId="307"/>
            <ac:spMk id="4" creationId="{8536FF96-F14A-0846-D4AA-B133CB13FD2F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3:01.582" v="17"/>
          <ac:spMkLst>
            <pc:docMk/>
            <pc:sldMk cId="1537555857" sldId="307"/>
            <ac:spMk id="5" creationId="{55D72543-F69D-CBA9-93AF-851EE3829CC7}"/>
          </ac:spMkLst>
        </pc:spChg>
        <pc:spChg chg="add">
          <ac:chgData name="Kohlbacher, Ethan" userId="S::ekohlbacher8756@floridapoly.edu::566eabde-3431-4982-a67d-5745bbe82b36" providerId="AD" clId="Web-{1C2D6E9F-74D4-6B59-7604-DEF6321F413C}" dt="2024-04-08T12:54:43.553" v="77"/>
          <ac:spMkLst>
            <pc:docMk/>
            <pc:sldMk cId="1537555857" sldId="307"/>
            <ac:spMk id="7" creationId="{20ED4D73-B9C2-4591-28E4-444D4D173A18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3:03.316" v="18"/>
          <ac:spMkLst>
            <pc:docMk/>
            <pc:sldMk cId="1537555857" sldId="307"/>
            <ac:spMk id="10" creationId="{63794508-D9BF-7C84-FB4C-51BFD3645822}"/>
          </ac:spMkLst>
        </pc:spChg>
        <pc:spChg chg="add mod">
          <ac:chgData name="Kohlbacher, Ethan" userId="S::ekohlbacher8756@floridapoly.edu::566eabde-3431-4982-a67d-5745bbe82b36" providerId="AD" clId="Web-{1C2D6E9F-74D4-6B59-7604-DEF6321F413C}" dt="2024-04-08T12:54:47.397" v="80" actId="20577"/>
          <ac:spMkLst>
            <pc:docMk/>
            <pc:sldMk cId="1537555857" sldId="307"/>
            <ac:spMk id="12" creationId="{E0462924-7195-582E-DEA2-CCD9EECEE30D}"/>
          </ac:spMkLst>
        </pc:spChg>
      </pc:sldChg>
      <pc:sldChg chg="addSp delSp modSp">
        <pc:chgData name="Kohlbacher, Ethan" userId="S::ekohlbacher8756@floridapoly.edu::566eabde-3431-4982-a67d-5745bbe82b36" providerId="AD" clId="Web-{1C2D6E9F-74D4-6B59-7604-DEF6321F413C}" dt="2024-04-08T13:06:54.244" v="463" actId="20577"/>
        <pc:sldMkLst>
          <pc:docMk/>
          <pc:sldMk cId="174471026" sldId="308"/>
        </pc:sldMkLst>
        <pc:spChg chg="mod">
          <ac:chgData name="Kohlbacher, Ethan" userId="S::ekohlbacher8756@floridapoly.edu::566eabde-3431-4982-a67d-5745bbe82b36" providerId="AD" clId="Web-{1C2D6E9F-74D4-6B59-7604-DEF6321F413C}" dt="2024-04-08T13:05:02.085" v="357" actId="1076"/>
          <ac:spMkLst>
            <pc:docMk/>
            <pc:sldMk cId="174471026" sldId="308"/>
            <ac:spMk id="2" creationId="{258E44DC-57B4-C1A7-89BB-D618E8875D0E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3:15.566" v="24"/>
          <ac:spMkLst>
            <pc:docMk/>
            <pc:sldMk cId="174471026" sldId="308"/>
            <ac:spMk id="4" creationId="{8536FF96-F14A-0846-D4AA-B133CB13FD2F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3:15.566" v="23"/>
          <ac:spMkLst>
            <pc:docMk/>
            <pc:sldMk cId="174471026" sldId="308"/>
            <ac:spMk id="5" creationId="{55D72543-F69D-CBA9-93AF-851EE3829CC7}"/>
          </ac:spMkLst>
        </pc:spChg>
        <pc:spChg chg="mod">
          <ac:chgData name="Kohlbacher, Ethan" userId="S::ekohlbacher8756@floridapoly.edu::566eabde-3431-4982-a67d-5745bbe82b36" providerId="AD" clId="Web-{1C2D6E9F-74D4-6B59-7604-DEF6321F413C}" dt="2024-04-08T13:04:54.960" v="356" actId="1076"/>
          <ac:spMkLst>
            <pc:docMk/>
            <pc:sldMk cId="174471026" sldId="308"/>
            <ac:spMk id="6" creationId="{9BD7B2A4-69A3-704C-ACC6-6BBA2D77A11E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3:15.566" v="22"/>
          <ac:spMkLst>
            <pc:docMk/>
            <pc:sldMk cId="174471026" sldId="308"/>
            <ac:spMk id="10" creationId="{63794508-D9BF-7C84-FB4C-51BFD3645822}"/>
          </ac:spMkLst>
        </pc:spChg>
        <pc:spChg chg="add">
          <ac:chgData name="Kohlbacher, Ethan" userId="S::ekohlbacher8756@floridapoly.edu::566eabde-3431-4982-a67d-5745bbe82b36" providerId="AD" clId="Web-{1C2D6E9F-74D4-6B59-7604-DEF6321F413C}" dt="2024-04-08T12:55:00.725" v="88"/>
          <ac:spMkLst>
            <pc:docMk/>
            <pc:sldMk cId="174471026" sldId="308"/>
            <ac:spMk id="11" creationId="{20E4B1EB-2FE2-70E7-573E-23578EC2D2BD}"/>
          </ac:spMkLst>
        </pc:spChg>
        <pc:spChg chg="add mod">
          <ac:chgData name="Kohlbacher, Ethan" userId="S::ekohlbacher8756@floridapoly.edu::566eabde-3431-4982-a67d-5745bbe82b36" providerId="AD" clId="Web-{1C2D6E9F-74D4-6B59-7604-DEF6321F413C}" dt="2024-04-08T12:55:03.226" v="92" actId="20577"/>
          <ac:spMkLst>
            <pc:docMk/>
            <pc:sldMk cId="174471026" sldId="308"/>
            <ac:spMk id="13" creationId="{A4B66B1C-F659-84B5-BE57-CCE3CDFFBF7C}"/>
          </ac:spMkLst>
        </pc:spChg>
        <pc:spChg chg="add mod">
          <ac:chgData name="Kohlbacher, Ethan" userId="S::ekohlbacher8756@floridapoly.edu::566eabde-3431-4982-a67d-5745bbe82b36" providerId="AD" clId="Web-{1C2D6E9F-74D4-6B59-7604-DEF6321F413C}" dt="2024-04-08T13:06:54.244" v="463" actId="20577"/>
          <ac:spMkLst>
            <pc:docMk/>
            <pc:sldMk cId="174471026" sldId="308"/>
            <ac:spMk id="14" creationId="{137A6841-3A30-67F3-AC05-D145505E7658}"/>
          </ac:spMkLst>
        </pc:spChg>
      </pc:sldChg>
      <pc:sldChg chg="addSp delSp modSp">
        <pc:chgData name="Kohlbacher, Ethan" userId="S::ekohlbacher8756@floridapoly.edu::566eabde-3431-4982-a67d-5745bbe82b36" providerId="AD" clId="Web-{1C2D6E9F-74D4-6B59-7604-DEF6321F413C}" dt="2024-04-08T13:31:17.797" v="888"/>
        <pc:sldMkLst>
          <pc:docMk/>
          <pc:sldMk cId="30027791" sldId="309"/>
        </pc:sldMkLst>
        <pc:spChg chg="del">
          <ac:chgData name="Kohlbacher, Ethan" userId="S::ekohlbacher8756@floridapoly.edu::566eabde-3431-4982-a67d-5745bbe82b36" providerId="AD" clId="Web-{1C2D6E9F-74D4-6B59-7604-DEF6321F413C}" dt="2024-04-08T12:53:35.770" v="40"/>
          <ac:spMkLst>
            <pc:docMk/>
            <pc:sldMk cId="30027791" sldId="309"/>
            <ac:spMk id="4" creationId="{8536FF96-F14A-0846-D4AA-B133CB13FD2F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3:35.770" v="39"/>
          <ac:spMkLst>
            <pc:docMk/>
            <pc:sldMk cId="30027791" sldId="309"/>
            <ac:spMk id="5" creationId="{55D72543-F69D-CBA9-93AF-851EE3829CC7}"/>
          </ac:spMkLst>
        </pc:spChg>
        <pc:spChg chg="add">
          <ac:chgData name="Kohlbacher, Ethan" userId="S::ekohlbacher8756@floridapoly.edu::566eabde-3431-4982-a67d-5745bbe82b36" providerId="AD" clId="Web-{1C2D6E9F-74D4-6B59-7604-DEF6321F413C}" dt="2024-04-08T12:55:14.570" v="99"/>
          <ac:spMkLst>
            <pc:docMk/>
            <pc:sldMk cId="30027791" sldId="309"/>
            <ac:spMk id="6" creationId="{D5FB126A-DB8A-30DD-68A1-9D42C9F5BF38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3:35.770" v="38"/>
          <ac:spMkLst>
            <pc:docMk/>
            <pc:sldMk cId="30027791" sldId="309"/>
            <ac:spMk id="10" creationId="{63794508-D9BF-7C84-FB4C-51BFD3645822}"/>
          </ac:spMkLst>
        </pc:spChg>
        <pc:spChg chg="add mod">
          <ac:chgData name="Kohlbacher, Ethan" userId="S::ekohlbacher8756@floridapoly.edu::566eabde-3431-4982-a67d-5745bbe82b36" providerId="AD" clId="Web-{1C2D6E9F-74D4-6B59-7604-DEF6321F413C}" dt="2024-04-08T12:55:16.007" v="101" actId="20577"/>
          <ac:spMkLst>
            <pc:docMk/>
            <pc:sldMk cId="30027791" sldId="309"/>
            <ac:spMk id="11" creationId="{2B59919E-E463-9AE8-67EF-A92C870D2D1E}"/>
          </ac:spMkLst>
        </pc:spChg>
        <pc:graphicFrameChg chg="mod modGraphic">
          <ac:chgData name="Kohlbacher, Ethan" userId="S::ekohlbacher8756@floridapoly.edu::566eabde-3431-4982-a67d-5745bbe82b36" providerId="AD" clId="Web-{1C2D6E9F-74D4-6B59-7604-DEF6321F413C}" dt="2024-04-08T13:31:17.797" v="888"/>
          <ac:graphicFrameMkLst>
            <pc:docMk/>
            <pc:sldMk cId="30027791" sldId="309"/>
            <ac:graphicFrameMk id="2" creationId="{9F74DCCD-280A-750C-0EC0-FCBF058342A2}"/>
          </ac:graphicFrameMkLst>
        </pc:graphicFrameChg>
      </pc:sldChg>
      <pc:sldChg chg="addSp delSp modSp">
        <pc:chgData name="Kohlbacher, Ethan" userId="S::ekohlbacher8756@floridapoly.edu::566eabde-3431-4982-a67d-5745bbe82b36" providerId="AD" clId="Web-{1C2D6E9F-74D4-6B59-7604-DEF6321F413C}" dt="2024-04-08T13:29:59.076" v="826" actId="20577"/>
        <pc:sldMkLst>
          <pc:docMk/>
          <pc:sldMk cId="898225228" sldId="310"/>
        </pc:sldMkLst>
        <pc:spChg chg="mod">
          <ac:chgData name="Kohlbacher, Ethan" userId="S::ekohlbacher8756@floridapoly.edu::566eabde-3431-4982-a67d-5745bbe82b36" providerId="AD" clId="Web-{1C2D6E9F-74D4-6B59-7604-DEF6321F413C}" dt="2024-04-08T13:14:40.209" v="724" actId="1076"/>
          <ac:spMkLst>
            <pc:docMk/>
            <pc:sldMk cId="898225228" sldId="310"/>
            <ac:spMk id="2" creationId="{E2904EDD-EE72-03B8-2F07-8536FBE35BCA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3:33.364" v="37"/>
          <ac:spMkLst>
            <pc:docMk/>
            <pc:sldMk cId="898225228" sldId="310"/>
            <ac:spMk id="4" creationId="{8536FF96-F14A-0846-D4AA-B133CB13FD2F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3:33.364" v="36"/>
          <ac:spMkLst>
            <pc:docMk/>
            <pc:sldMk cId="898225228" sldId="310"/>
            <ac:spMk id="5" creationId="{55D72543-F69D-CBA9-93AF-851EE3829CC7}"/>
          </ac:spMkLst>
        </pc:spChg>
        <pc:spChg chg="add">
          <ac:chgData name="Kohlbacher, Ethan" userId="S::ekohlbacher8756@floridapoly.edu::566eabde-3431-4982-a67d-5745bbe82b36" providerId="AD" clId="Web-{1C2D6E9F-74D4-6B59-7604-DEF6321F413C}" dt="2024-04-08T12:55:11.069" v="96"/>
          <ac:spMkLst>
            <pc:docMk/>
            <pc:sldMk cId="898225228" sldId="310"/>
            <ac:spMk id="6" creationId="{D3AE660A-ED74-12A0-A65F-B97E3D862689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3:33.364" v="35"/>
          <ac:spMkLst>
            <pc:docMk/>
            <pc:sldMk cId="898225228" sldId="310"/>
            <ac:spMk id="10" creationId="{63794508-D9BF-7C84-FB4C-51BFD3645822}"/>
          </ac:spMkLst>
        </pc:spChg>
        <pc:spChg chg="add mod">
          <ac:chgData name="Kohlbacher, Ethan" userId="S::ekohlbacher8756@floridapoly.edu::566eabde-3431-4982-a67d-5745bbe82b36" providerId="AD" clId="Web-{1C2D6E9F-74D4-6B59-7604-DEF6321F413C}" dt="2024-04-08T12:55:12.148" v="98" actId="20577"/>
          <ac:spMkLst>
            <pc:docMk/>
            <pc:sldMk cId="898225228" sldId="310"/>
            <ac:spMk id="11" creationId="{90EF17FC-3CB0-707B-F698-40A1E46ED510}"/>
          </ac:spMkLst>
        </pc:spChg>
        <pc:spChg chg="add mod">
          <ac:chgData name="Kohlbacher, Ethan" userId="S::ekohlbacher8756@floridapoly.edu::566eabde-3431-4982-a67d-5745bbe82b36" providerId="AD" clId="Web-{1C2D6E9F-74D4-6B59-7604-DEF6321F413C}" dt="2024-04-08T13:29:59.076" v="826" actId="20577"/>
          <ac:spMkLst>
            <pc:docMk/>
            <pc:sldMk cId="898225228" sldId="310"/>
            <ac:spMk id="12" creationId="{5A67A52F-9899-2DA1-5BD0-BEA68983B588}"/>
          </ac:spMkLst>
        </pc:spChg>
      </pc:sldChg>
      <pc:sldChg chg="addSp delSp modSp">
        <pc:chgData name="Kohlbacher, Ethan" userId="S::ekohlbacher8756@floridapoly.edu::566eabde-3431-4982-a67d-5745bbe82b36" providerId="AD" clId="Web-{1C2D6E9F-74D4-6B59-7604-DEF6321F413C}" dt="2024-04-08T13:35:52.070" v="1069" actId="20577"/>
        <pc:sldMkLst>
          <pc:docMk/>
          <pc:sldMk cId="552247080" sldId="311"/>
        </pc:sldMkLst>
        <pc:spChg chg="del">
          <ac:chgData name="Kohlbacher, Ethan" userId="S::ekohlbacher8756@floridapoly.edu::566eabde-3431-4982-a67d-5745bbe82b36" providerId="AD" clId="Web-{1C2D6E9F-74D4-6B59-7604-DEF6321F413C}" dt="2024-04-08T13:31:27.579" v="889"/>
          <ac:spMkLst>
            <pc:docMk/>
            <pc:sldMk cId="552247080" sldId="311"/>
            <ac:spMk id="3" creationId="{5FA0AB90-817F-1337-A89A-2C6E9061CC60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3:37.770" v="43"/>
          <ac:spMkLst>
            <pc:docMk/>
            <pc:sldMk cId="552247080" sldId="311"/>
            <ac:spMk id="4" creationId="{8536FF96-F14A-0846-D4AA-B133CB13FD2F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3:37.770" v="42"/>
          <ac:spMkLst>
            <pc:docMk/>
            <pc:sldMk cId="552247080" sldId="311"/>
            <ac:spMk id="5" creationId="{55D72543-F69D-CBA9-93AF-851EE3829CC7}"/>
          </ac:spMkLst>
        </pc:spChg>
        <pc:spChg chg="add">
          <ac:chgData name="Kohlbacher, Ethan" userId="S::ekohlbacher8756@floridapoly.edu::566eabde-3431-4982-a67d-5745bbe82b36" providerId="AD" clId="Web-{1C2D6E9F-74D4-6B59-7604-DEF6321F413C}" dt="2024-04-08T12:55:17.445" v="102"/>
          <ac:spMkLst>
            <pc:docMk/>
            <pc:sldMk cId="552247080" sldId="311"/>
            <ac:spMk id="6" creationId="{2756D882-2F17-3F83-586D-6341CFD9CB3F}"/>
          </ac:spMkLst>
        </pc:spChg>
        <pc:spChg chg="del">
          <ac:chgData name="Kohlbacher, Ethan" userId="S::ekohlbacher8756@floridapoly.edu::566eabde-3431-4982-a67d-5745bbe82b36" providerId="AD" clId="Web-{1C2D6E9F-74D4-6B59-7604-DEF6321F413C}" dt="2024-04-08T12:53:37.770" v="41"/>
          <ac:spMkLst>
            <pc:docMk/>
            <pc:sldMk cId="552247080" sldId="311"/>
            <ac:spMk id="10" creationId="{63794508-D9BF-7C84-FB4C-51BFD3645822}"/>
          </ac:spMkLst>
        </pc:spChg>
        <pc:spChg chg="add mod">
          <ac:chgData name="Kohlbacher, Ethan" userId="S::ekohlbacher8756@floridapoly.edu::566eabde-3431-4982-a67d-5745bbe82b36" providerId="AD" clId="Web-{1C2D6E9F-74D4-6B59-7604-DEF6321F413C}" dt="2024-04-08T12:55:18.742" v="105" actId="20577"/>
          <ac:spMkLst>
            <pc:docMk/>
            <pc:sldMk cId="552247080" sldId="311"/>
            <ac:spMk id="11" creationId="{E7E7B076-2123-75F1-6447-2F95C2474C94}"/>
          </ac:spMkLst>
        </pc:spChg>
        <pc:spChg chg="add mod">
          <ac:chgData name="Kohlbacher, Ethan" userId="S::ekohlbacher8756@floridapoly.edu::566eabde-3431-4982-a67d-5745bbe82b36" providerId="AD" clId="Web-{1C2D6E9F-74D4-6B59-7604-DEF6321F413C}" dt="2024-04-08T13:35:52.070" v="1069" actId="20577"/>
          <ac:spMkLst>
            <pc:docMk/>
            <pc:sldMk cId="552247080" sldId="311"/>
            <ac:spMk id="12" creationId="{5B95F468-C255-9DD6-1F41-7FF44488C40A}"/>
          </ac:spMkLst>
        </pc:spChg>
      </pc:sldChg>
    </pc:docChg>
  </pc:docChgLst>
  <pc:docChgLst>
    <pc:chgData name="Rosen, Robert" userId="S::rrosen4809@floridapoly.edu::deb967d7-6287-473d-a629-3848eaa7eb09" providerId="AD" clId="Web-{C651AB6A-A7FC-88D9-44C2-975C39FEEDE1}"/>
    <pc:docChg chg="modSld">
      <pc:chgData name="Rosen, Robert" userId="S::rrosen4809@floridapoly.edu::deb967d7-6287-473d-a629-3848eaa7eb09" providerId="AD" clId="Web-{C651AB6A-A7FC-88D9-44C2-975C39FEEDE1}" dt="2024-04-07T22:40:06.314" v="414" actId="1076"/>
      <pc:docMkLst>
        <pc:docMk/>
      </pc:docMkLst>
      <pc:sldChg chg="addSp delSp modSp">
        <pc:chgData name="Rosen, Robert" userId="S::rrosen4809@floridapoly.edu::deb967d7-6287-473d-a629-3848eaa7eb09" providerId="AD" clId="Web-{C651AB6A-A7FC-88D9-44C2-975C39FEEDE1}" dt="2024-04-07T22:40:06.314" v="414" actId="1076"/>
        <pc:sldMkLst>
          <pc:docMk/>
          <pc:sldMk cId="1360178651" sldId="305"/>
        </pc:sldMkLst>
        <pc:spChg chg="add mod">
          <ac:chgData name="Rosen, Robert" userId="S::rrosen4809@floridapoly.edu::deb967d7-6287-473d-a629-3848eaa7eb09" providerId="AD" clId="Web-{C651AB6A-A7FC-88D9-44C2-975C39FEEDE1}" dt="2024-04-07T22:30:13.990" v="411" actId="1076"/>
          <ac:spMkLst>
            <pc:docMk/>
            <pc:sldMk cId="1360178651" sldId="305"/>
            <ac:spMk id="6" creationId="{A59EC65A-3F9B-8E38-901A-269D0F067827}"/>
          </ac:spMkLst>
        </pc:spChg>
        <pc:spChg chg="del mod">
          <ac:chgData name="Rosen, Robert" userId="S::rrosen4809@floridapoly.edu::deb967d7-6287-473d-a629-3848eaa7eb09" providerId="AD" clId="Web-{C651AB6A-A7FC-88D9-44C2-975C39FEEDE1}" dt="2024-04-07T22:29:12.114" v="404"/>
          <ac:spMkLst>
            <pc:docMk/>
            <pc:sldMk cId="1360178651" sldId="305"/>
            <ac:spMk id="7" creationId="{13B62CE8-6AE7-77A0-A1C1-148A14E4E0A7}"/>
          </ac:spMkLst>
        </pc:spChg>
        <pc:picChg chg="add del mod">
          <ac:chgData name="Rosen, Robert" userId="S::rrosen4809@floridapoly.edu::deb967d7-6287-473d-a629-3848eaa7eb09" providerId="AD" clId="Web-{C651AB6A-A7FC-88D9-44C2-975C39FEEDE1}" dt="2024-04-07T22:11:08.574" v="240"/>
          <ac:picMkLst>
            <pc:docMk/>
            <pc:sldMk cId="1360178651" sldId="305"/>
            <ac:picMk id="3" creationId="{444CED8B-1126-9A69-14B3-43DFC4A2B8E2}"/>
          </ac:picMkLst>
        </pc:picChg>
        <pc:picChg chg="add del mod">
          <ac:chgData name="Rosen, Robert" userId="S::rrosen4809@floridapoly.edu::deb967d7-6287-473d-a629-3848eaa7eb09" providerId="AD" clId="Web-{C651AB6A-A7FC-88D9-44C2-975C39FEEDE1}" dt="2024-04-07T22:11:14.106" v="242"/>
          <ac:picMkLst>
            <pc:docMk/>
            <pc:sldMk cId="1360178651" sldId="305"/>
            <ac:picMk id="11" creationId="{926974BD-05DC-E9CA-3C50-8DF2D70F2E02}"/>
          </ac:picMkLst>
        </pc:picChg>
        <pc:picChg chg="add mod">
          <ac:chgData name="Rosen, Robert" userId="S::rrosen4809@floridapoly.edu::deb967d7-6287-473d-a629-3848eaa7eb09" providerId="AD" clId="Web-{C651AB6A-A7FC-88D9-44C2-975C39FEEDE1}" dt="2024-04-07T22:30:18.224" v="412" actId="1076"/>
          <ac:picMkLst>
            <pc:docMk/>
            <pc:sldMk cId="1360178651" sldId="305"/>
            <ac:picMk id="12" creationId="{3B84AE47-379A-5094-48B4-0A72F90A9DB1}"/>
          </ac:picMkLst>
        </pc:picChg>
        <pc:picChg chg="add del mod">
          <ac:chgData name="Rosen, Robert" userId="S::rrosen4809@floridapoly.edu::deb967d7-6287-473d-a629-3848eaa7eb09" providerId="AD" clId="Web-{C651AB6A-A7FC-88D9-44C2-975C39FEEDE1}" dt="2024-04-07T22:25:35.906" v="373"/>
          <ac:picMkLst>
            <pc:docMk/>
            <pc:sldMk cId="1360178651" sldId="305"/>
            <ac:picMk id="13" creationId="{747208F2-470B-0383-9F95-EB517A06239A}"/>
          </ac:picMkLst>
        </pc:picChg>
        <pc:picChg chg="add mod">
          <ac:chgData name="Rosen, Robert" userId="S::rrosen4809@floridapoly.edu::deb967d7-6287-473d-a629-3848eaa7eb09" providerId="AD" clId="Web-{C651AB6A-A7FC-88D9-44C2-975C39FEEDE1}" dt="2024-04-07T22:40:06.314" v="414" actId="1076"/>
          <ac:picMkLst>
            <pc:docMk/>
            <pc:sldMk cId="1360178651" sldId="305"/>
            <ac:picMk id="14" creationId="{E7D30E45-CD18-9A77-3ECF-5ED82D548040}"/>
          </ac:picMkLst>
        </pc:picChg>
      </pc:sldChg>
    </pc:docChg>
  </pc:docChgLst>
  <pc:docChgLst>
    <pc:chgData name="Delgado, Samuel" userId="S::sdelgado9051@floridapoly.edu::e8936c08-0e16-4123-bf50-26873294784d" providerId="AD" clId="Web-{F338B36A-A318-1DD6-77BD-A3198711B788}"/>
    <pc:docChg chg="modSld">
      <pc:chgData name="Delgado, Samuel" userId="S::sdelgado9051@floridapoly.edu::e8936c08-0e16-4123-bf50-26873294784d" providerId="AD" clId="Web-{F338B36A-A318-1DD6-77BD-A3198711B788}" dt="2024-04-10T01:53:50.045" v="0"/>
      <pc:docMkLst>
        <pc:docMk/>
      </pc:docMkLst>
      <pc:sldChg chg="modSp">
        <pc:chgData name="Delgado, Samuel" userId="S::sdelgado9051@floridapoly.edu::e8936c08-0e16-4123-bf50-26873294784d" providerId="AD" clId="Web-{F338B36A-A318-1DD6-77BD-A3198711B788}" dt="2024-04-10T01:53:50.045" v="0"/>
        <pc:sldMkLst>
          <pc:docMk/>
          <pc:sldMk cId="30027791" sldId="309"/>
        </pc:sldMkLst>
        <pc:graphicFrameChg chg="modGraphic">
          <ac:chgData name="Delgado, Samuel" userId="S::sdelgado9051@floridapoly.edu::e8936c08-0e16-4123-bf50-26873294784d" providerId="AD" clId="Web-{F338B36A-A318-1DD6-77BD-A3198711B788}" dt="2024-04-10T01:53:50.045" v="0"/>
          <ac:graphicFrameMkLst>
            <pc:docMk/>
            <pc:sldMk cId="30027791" sldId="309"/>
            <ac:graphicFrameMk id="2" creationId="{9F74DCCD-280A-750C-0EC0-FCBF058342A2}"/>
          </ac:graphicFrameMkLst>
        </pc:graphicFrameChg>
      </pc:sldChg>
    </pc:docChg>
  </pc:docChgLst>
  <pc:docChgLst>
    <pc:chgData name="Juday, Hayden" userId="S::hjuday2027@floridapoly.edu::6bbe03f7-27bb-4e2e-ba2a-57e5514048f4" providerId="AD" clId="Web-{BB561A2A-4802-8E0A-19EB-105B611D90A5}"/>
    <pc:docChg chg="addSld delSld modSld sldOrd">
      <pc:chgData name="Juday, Hayden" userId="S::hjuday2027@floridapoly.edu::6bbe03f7-27bb-4e2e-ba2a-57e5514048f4" providerId="AD" clId="Web-{BB561A2A-4802-8E0A-19EB-105B611D90A5}" dt="2024-04-16T19:33:30.837" v="32" actId="20577"/>
      <pc:docMkLst>
        <pc:docMk/>
      </pc:docMkLst>
      <pc:sldChg chg="modSp">
        <pc:chgData name="Juday, Hayden" userId="S::hjuday2027@floridapoly.edu::6bbe03f7-27bb-4e2e-ba2a-57e5514048f4" providerId="AD" clId="Web-{BB561A2A-4802-8E0A-19EB-105B611D90A5}" dt="2024-04-16T19:33:27.009" v="31" actId="20577"/>
        <pc:sldMkLst>
          <pc:docMk/>
          <pc:sldMk cId="30027791" sldId="309"/>
        </pc:sldMkLst>
        <pc:spChg chg="mod">
          <ac:chgData name="Juday, Hayden" userId="S::hjuday2027@floridapoly.edu::6bbe03f7-27bb-4e2e-ba2a-57e5514048f4" providerId="AD" clId="Web-{BB561A2A-4802-8E0A-19EB-105B611D90A5}" dt="2024-04-16T19:33:27.009" v="31" actId="20577"/>
          <ac:spMkLst>
            <pc:docMk/>
            <pc:sldMk cId="30027791" sldId="309"/>
            <ac:spMk id="11" creationId="{2B59919E-E463-9AE8-67EF-A92C870D2D1E}"/>
          </ac:spMkLst>
        </pc:spChg>
      </pc:sldChg>
      <pc:sldChg chg="modSp">
        <pc:chgData name="Juday, Hayden" userId="S::hjuday2027@floridapoly.edu::6bbe03f7-27bb-4e2e-ba2a-57e5514048f4" providerId="AD" clId="Web-{BB561A2A-4802-8E0A-19EB-105B611D90A5}" dt="2024-04-16T19:33:22.993" v="30" actId="20577"/>
        <pc:sldMkLst>
          <pc:docMk/>
          <pc:sldMk cId="898225228" sldId="310"/>
        </pc:sldMkLst>
        <pc:spChg chg="mod">
          <ac:chgData name="Juday, Hayden" userId="S::hjuday2027@floridapoly.edu::6bbe03f7-27bb-4e2e-ba2a-57e5514048f4" providerId="AD" clId="Web-{BB561A2A-4802-8E0A-19EB-105B611D90A5}" dt="2024-04-16T19:33:22.993" v="30" actId="20577"/>
          <ac:spMkLst>
            <pc:docMk/>
            <pc:sldMk cId="898225228" sldId="310"/>
            <ac:spMk id="11" creationId="{90EF17FC-3CB0-707B-F698-40A1E46ED510}"/>
          </ac:spMkLst>
        </pc:spChg>
      </pc:sldChg>
      <pc:sldChg chg="modSp">
        <pc:chgData name="Juday, Hayden" userId="S::hjuday2027@floridapoly.edu::6bbe03f7-27bb-4e2e-ba2a-57e5514048f4" providerId="AD" clId="Web-{BB561A2A-4802-8E0A-19EB-105B611D90A5}" dt="2024-04-16T19:33:30.837" v="32" actId="20577"/>
        <pc:sldMkLst>
          <pc:docMk/>
          <pc:sldMk cId="552247080" sldId="311"/>
        </pc:sldMkLst>
        <pc:spChg chg="mod">
          <ac:chgData name="Juday, Hayden" userId="S::hjuday2027@floridapoly.edu::6bbe03f7-27bb-4e2e-ba2a-57e5514048f4" providerId="AD" clId="Web-{BB561A2A-4802-8E0A-19EB-105B611D90A5}" dt="2024-04-16T19:33:30.837" v="32" actId="20577"/>
          <ac:spMkLst>
            <pc:docMk/>
            <pc:sldMk cId="552247080" sldId="311"/>
            <ac:spMk id="11" creationId="{E7E7B076-2123-75F1-6447-2F95C2474C94}"/>
          </ac:spMkLst>
        </pc:spChg>
      </pc:sldChg>
      <pc:sldChg chg="addSp modSp new del ord addAnim">
        <pc:chgData name="Juday, Hayden" userId="S::hjuday2027@floridapoly.edu::6bbe03f7-27bb-4e2e-ba2a-57e5514048f4" providerId="AD" clId="Web-{BB561A2A-4802-8E0A-19EB-105B611D90A5}" dt="2024-04-16T19:32:32.725" v="27"/>
        <pc:sldMkLst>
          <pc:docMk/>
          <pc:sldMk cId="336232041" sldId="313"/>
        </pc:sldMkLst>
        <pc:spChg chg="mod">
          <ac:chgData name="Juday, Hayden" userId="S::hjuday2027@floridapoly.edu::6bbe03f7-27bb-4e2e-ba2a-57e5514048f4" providerId="AD" clId="Web-{BB561A2A-4802-8E0A-19EB-105B611D90A5}" dt="2024-04-16T19:30:25.094" v="7" actId="20577"/>
          <ac:spMkLst>
            <pc:docMk/>
            <pc:sldMk cId="336232041" sldId="313"/>
            <ac:spMk id="2" creationId="{A0D3DFFD-4249-3667-505C-4000674460D2}"/>
          </ac:spMkLst>
        </pc:spChg>
        <pc:picChg chg="add mod">
          <ac:chgData name="Juday, Hayden" userId="S::hjuday2027@floridapoly.edu::6bbe03f7-27bb-4e2e-ba2a-57e5514048f4" providerId="AD" clId="Web-{BB561A2A-4802-8E0A-19EB-105B611D90A5}" dt="2024-04-16T19:31:32.503" v="11" actId="1076"/>
          <ac:picMkLst>
            <pc:docMk/>
            <pc:sldMk cId="336232041" sldId="313"/>
            <ac:picMk id="5" creationId="{968678E9-6A7D-9361-272C-98BEE020CE21}"/>
          </ac:picMkLst>
        </pc:picChg>
      </pc:sldChg>
      <pc:sldChg chg="addSp delSp modSp add ord replId addAnim">
        <pc:chgData name="Juday, Hayden" userId="S::hjuday2027@floridapoly.edu::6bbe03f7-27bb-4e2e-ba2a-57e5514048f4" providerId="AD" clId="Web-{BB561A2A-4802-8E0A-19EB-105B611D90A5}" dt="2024-04-16T19:33:08.055" v="29" actId="1076"/>
        <pc:sldMkLst>
          <pc:docMk/>
          <pc:sldMk cId="3304773813" sldId="314"/>
        </pc:sldMkLst>
        <pc:spChg chg="mod">
          <ac:chgData name="Juday, Hayden" userId="S::hjuday2027@floridapoly.edu::6bbe03f7-27bb-4e2e-ba2a-57e5514048f4" providerId="AD" clId="Web-{BB561A2A-4802-8E0A-19EB-105B611D90A5}" dt="2024-04-16T19:32:27.162" v="26" actId="20577"/>
          <ac:spMkLst>
            <pc:docMk/>
            <pc:sldMk cId="3304773813" sldId="314"/>
            <ac:spMk id="9" creationId="{3367248E-6C50-C229-43E7-60F1ABC197F2}"/>
          </ac:spMkLst>
        </pc:spChg>
        <pc:spChg chg="del mod">
          <ac:chgData name="Juday, Hayden" userId="S::hjuday2027@floridapoly.edu::6bbe03f7-27bb-4e2e-ba2a-57e5514048f4" providerId="AD" clId="Web-{BB561A2A-4802-8E0A-19EB-105B611D90A5}" dt="2024-04-16T19:32:23.428" v="18"/>
          <ac:spMkLst>
            <pc:docMk/>
            <pc:sldMk cId="3304773813" sldId="314"/>
            <ac:spMk id="12" creationId="{5A67A52F-9899-2DA1-5BD0-BEA68983B588}"/>
          </ac:spMkLst>
        </pc:spChg>
        <pc:picChg chg="add mod">
          <ac:chgData name="Juday, Hayden" userId="S::hjuday2027@floridapoly.edu::6bbe03f7-27bb-4e2e-ba2a-57e5514048f4" providerId="AD" clId="Web-{BB561A2A-4802-8E0A-19EB-105B611D90A5}" dt="2024-04-16T19:33:08.055" v="29" actId="1076"/>
          <ac:picMkLst>
            <pc:docMk/>
            <pc:sldMk cId="3304773813" sldId="314"/>
            <ac:picMk id="3" creationId="{8E0ACCB5-9A67-A172-A777-E2BF1756815D}"/>
          </ac:picMkLst>
        </pc:picChg>
      </pc:sldChg>
    </pc:docChg>
  </pc:docChgLst>
  <pc:docChgLst>
    <pc:chgData name="Rosen, Robert" userId="S::rrosen4809@floridapoly.edu::deb967d7-6287-473d-a629-3848eaa7eb09" providerId="AD" clId="Web-{83B9CBFB-444A-202B-0D9E-E98B9D8E6A60}"/>
    <pc:docChg chg="modSld">
      <pc:chgData name="Rosen, Robert" userId="S::rrosen4809@floridapoly.edu::deb967d7-6287-473d-a629-3848eaa7eb09" providerId="AD" clId="Web-{83B9CBFB-444A-202B-0D9E-E98B9D8E6A60}" dt="2024-04-08T15:42:54.575" v="1" actId="14100"/>
      <pc:docMkLst>
        <pc:docMk/>
      </pc:docMkLst>
      <pc:sldChg chg="modSp">
        <pc:chgData name="Rosen, Robert" userId="S::rrosen4809@floridapoly.edu::deb967d7-6287-473d-a629-3848eaa7eb09" providerId="AD" clId="Web-{83B9CBFB-444A-202B-0D9E-E98B9D8E6A60}" dt="2024-04-08T15:42:54.575" v="1" actId="14100"/>
        <pc:sldMkLst>
          <pc:docMk/>
          <pc:sldMk cId="1360178651" sldId="305"/>
        </pc:sldMkLst>
        <pc:picChg chg="mod">
          <ac:chgData name="Rosen, Robert" userId="S::rrosen4809@floridapoly.edu::deb967d7-6287-473d-a629-3848eaa7eb09" providerId="AD" clId="Web-{83B9CBFB-444A-202B-0D9E-E98B9D8E6A60}" dt="2024-04-08T15:42:54.575" v="1" actId="14100"/>
          <ac:picMkLst>
            <pc:docMk/>
            <pc:sldMk cId="1360178651" sldId="305"/>
            <ac:picMk id="14" creationId="{E7D30E45-CD18-9A77-3ECF-5ED82D548040}"/>
          </ac:picMkLst>
        </pc:picChg>
      </pc:sldChg>
    </pc:docChg>
  </pc:docChgLst>
  <pc:docChgLst>
    <pc:chgData name="Carmody, Carson" userId="S::ccarmody9403@floridapoly.edu::0d270f94-2a5f-46b3-8138-1f9f338d0684" providerId="AD" clId="Web-{A81AD928-6000-A49C-7754-762F5EC461C4}"/>
    <pc:docChg chg="addSld delSld modSld">
      <pc:chgData name="Carmody, Carson" userId="S::ccarmody9403@floridapoly.edu::0d270f94-2a5f-46b3-8138-1f9f338d0684" providerId="AD" clId="Web-{A81AD928-6000-A49C-7754-762F5EC461C4}" dt="2024-04-08T03:23:39.541" v="49" actId="14100"/>
      <pc:docMkLst>
        <pc:docMk/>
      </pc:docMkLst>
      <pc:sldChg chg="add del">
        <pc:chgData name="Carmody, Carson" userId="S::ccarmody9403@floridapoly.edu::0d270f94-2a5f-46b3-8138-1f9f338d0684" providerId="AD" clId="Web-{A81AD928-6000-A49C-7754-762F5EC461C4}" dt="2024-04-08T03:22:25.055" v="41"/>
        <pc:sldMkLst>
          <pc:docMk/>
          <pc:sldMk cId="1333275985" sldId="284"/>
        </pc:sldMkLst>
      </pc:sldChg>
      <pc:sldChg chg="addSp delSp modSp">
        <pc:chgData name="Carmody, Carson" userId="S::ccarmody9403@floridapoly.edu::0d270f94-2a5f-46b3-8138-1f9f338d0684" providerId="AD" clId="Web-{A81AD928-6000-A49C-7754-762F5EC461C4}" dt="2024-04-08T03:23:39.541" v="49" actId="14100"/>
        <pc:sldMkLst>
          <pc:docMk/>
          <pc:sldMk cId="3328173802" sldId="300"/>
        </pc:sldMkLst>
        <pc:spChg chg="mod">
          <ac:chgData name="Carmody, Carson" userId="S::ccarmody9403@floridapoly.edu::0d270f94-2a5f-46b3-8138-1f9f338d0684" providerId="AD" clId="Web-{A81AD928-6000-A49C-7754-762F5EC461C4}" dt="2024-04-08T03:21:55.914" v="39" actId="20577"/>
          <ac:spMkLst>
            <pc:docMk/>
            <pc:sldMk cId="3328173802" sldId="300"/>
            <ac:spMk id="2" creationId="{806E8B43-F3E1-6B06-4790-0BE799CE6042}"/>
          </ac:spMkLst>
        </pc:spChg>
        <pc:spChg chg="add del">
          <ac:chgData name="Carmody, Carson" userId="S::ccarmody9403@floridapoly.edu::0d270f94-2a5f-46b3-8138-1f9f338d0684" providerId="AD" clId="Web-{A81AD928-6000-A49C-7754-762F5EC461C4}" dt="2024-04-08T03:23:22.557" v="44"/>
          <ac:spMkLst>
            <pc:docMk/>
            <pc:sldMk cId="3328173802" sldId="300"/>
            <ac:spMk id="3" creationId="{49BB662A-9662-53A2-1134-4575737BFF98}"/>
          </ac:spMkLst>
        </pc:spChg>
        <pc:picChg chg="add mod">
          <ac:chgData name="Carmody, Carson" userId="S::ccarmody9403@floridapoly.edu::0d270f94-2a5f-46b3-8138-1f9f338d0684" providerId="AD" clId="Web-{A81AD928-6000-A49C-7754-762F5EC461C4}" dt="2024-04-08T03:23:39.541" v="49" actId="14100"/>
          <ac:picMkLst>
            <pc:docMk/>
            <pc:sldMk cId="3328173802" sldId="300"/>
            <ac:picMk id="4" creationId="{452D8176-8E8B-8977-09ED-B3246D16793E}"/>
          </ac:picMkLst>
        </pc:picChg>
      </pc:sldChg>
    </pc:docChg>
  </pc:docChgLst>
  <pc:docChgLst>
    <pc:chgData name="Amato, Arielle" userId="S::aamato8533@floridapoly.edu::7c4d889a-7ea5-4f21-a146-c3d547185eb8" providerId="AD" clId="Web-{E6EDCBA0-1FA5-1697-E823-F6E0B3F45A26}"/>
    <pc:docChg chg="modSld">
      <pc:chgData name="Amato, Arielle" userId="S::aamato8533@floridapoly.edu::7c4d889a-7ea5-4f21-a146-c3d547185eb8" providerId="AD" clId="Web-{E6EDCBA0-1FA5-1697-E823-F6E0B3F45A26}" dt="2024-04-08T05:14:48.446" v="1" actId="1076"/>
      <pc:docMkLst>
        <pc:docMk/>
      </pc:docMkLst>
      <pc:sldChg chg="modSp">
        <pc:chgData name="Amato, Arielle" userId="S::aamato8533@floridapoly.edu::7c4d889a-7ea5-4f21-a146-c3d547185eb8" providerId="AD" clId="Web-{E6EDCBA0-1FA5-1697-E823-F6E0B3F45A26}" dt="2024-04-08T05:14:48.446" v="1" actId="1076"/>
        <pc:sldMkLst>
          <pc:docMk/>
          <pc:sldMk cId="2219551291" sldId="306"/>
        </pc:sldMkLst>
        <pc:picChg chg="mod">
          <ac:chgData name="Amato, Arielle" userId="S::aamato8533@floridapoly.edu::7c4d889a-7ea5-4f21-a146-c3d547185eb8" providerId="AD" clId="Web-{E6EDCBA0-1FA5-1697-E823-F6E0B3F45A26}" dt="2024-04-08T05:14:48.446" v="1" actId="1076"/>
          <ac:picMkLst>
            <pc:docMk/>
            <pc:sldMk cId="2219551291" sldId="306"/>
            <ac:picMk id="7" creationId="{99505417-9682-9566-C850-BFEE4C41AB06}"/>
          </ac:picMkLst>
        </pc:picChg>
      </pc:sldChg>
    </pc:docChg>
  </pc:docChgLst>
  <pc:docChgLst>
    <pc:chgData name="Delgado, Samuel" userId="S::sdelgado9051@floridapoly.edu::e8936c08-0e16-4123-bf50-26873294784d" providerId="AD" clId="Web-{5B5B4EFA-3CB3-3B5D-7E76-C6E1C4C30D14}"/>
    <pc:docChg chg="addSld delSld modSld">
      <pc:chgData name="Delgado, Samuel" userId="S::sdelgado9051@floridapoly.edu::e8936c08-0e16-4123-bf50-26873294784d" providerId="AD" clId="Web-{5B5B4EFA-3CB3-3B5D-7E76-C6E1C4C30D14}" dt="2024-04-23T19:30:35.233" v="632" actId="20577"/>
      <pc:docMkLst>
        <pc:docMk/>
      </pc:docMkLst>
      <pc:sldChg chg="modSp">
        <pc:chgData name="Delgado, Samuel" userId="S::sdelgado9051@floridapoly.edu::e8936c08-0e16-4123-bf50-26873294784d" providerId="AD" clId="Web-{5B5B4EFA-3CB3-3B5D-7E76-C6E1C4C30D14}" dt="2024-04-22T16:12:21.842" v="140" actId="1076"/>
        <pc:sldMkLst>
          <pc:docMk/>
          <pc:sldMk cId="770922491" sldId="298"/>
        </pc:sldMkLst>
        <pc:spChg chg="mod">
          <ac:chgData name="Delgado, Samuel" userId="S::sdelgado9051@floridapoly.edu::e8936c08-0e16-4123-bf50-26873294784d" providerId="AD" clId="Web-{5B5B4EFA-3CB3-3B5D-7E76-C6E1C4C30D14}" dt="2024-04-22T16:12:14.748" v="139" actId="1076"/>
          <ac:spMkLst>
            <pc:docMk/>
            <pc:sldMk cId="770922491" sldId="298"/>
            <ac:spMk id="13" creationId="{9F73FBA7-C3FE-BBDC-40A3-D783D886DDAB}"/>
          </ac:spMkLst>
        </pc:spChg>
        <pc:spChg chg="mod">
          <ac:chgData name="Delgado, Samuel" userId="S::sdelgado9051@floridapoly.edu::e8936c08-0e16-4123-bf50-26873294784d" providerId="AD" clId="Web-{5B5B4EFA-3CB3-3B5D-7E76-C6E1C4C30D14}" dt="2024-04-22T16:12:21.842" v="140" actId="1076"/>
          <ac:spMkLst>
            <pc:docMk/>
            <pc:sldMk cId="770922491" sldId="298"/>
            <ac:spMk id="16" creationId="{1FACED82-089C-8183-4AE7-D3BA8700AC89}"/>
          </ac:spMkLst>
        </pc:spChg>
      </pc:sldChg>
      <pc:sldChg chg="addSp delSp modSp new">
        <pc:chgData name="Delgado, Samuel" userId="S::sdelgado9051@floridapoly.edu::e8936c08-0e16-4123-bf50-26873294784d" providerId="AD" clId="Web-{5B5B4EFA-3CB3-3B5D-7E76-C6E1C4C30D14}" dt="2024-04-23T19:30:35.233" v="632" actId="20577"/>
        <pc:sldMkLst>
          <pc:docMk/>
          <pc:sldMk cId="2803753144" sldId="316"/>
        </pc:sldMkLst>
        <pc:spChg chg="add del mod">
          <ac:chgData name="Delgado, Samuel" userId="S::sdelgado9051@floridapoly.edu::e8936c08-0e16-4123-bf50-26873294784d" providerId="AD" clId="Web-{5B5B4EFA-3CB3-3B5D-7E76-C6E1C4C30D14}" dt="2024-04-22T16:01:17.588" v="89"/>
          <ac:spMkLst>
            <pc:docMk/>
            <pc:sldMk cId="2803753144" sldId="316"/>
            <ac:spMk id="13" creationId="{768EE944-776B-41B8-4D02-ED3D34760AE6}"/>
          </ac:spMkLst>
        </pc:spChg>
        <pc:spChg chg="add del mod">
          <ac:chgData name="Delgado, Samuel" userId="S::sdelgado9051@floridapoly.edu::e8936c08-0e16-4123-bf50-26873294784d" providerId="AD" clId="Web-{5B5B4EFA-3CB3-3B5D-7E76-C6E1C4C30D14}" dt="2024-04-22T16:01:17.588" v="88"/>
          <ac:spMkLst>
            <pc:docMk/>
            <pc:sldMk cId="2803753144" sldId="316"/>
            <ac:spMk id="15" creationId="{D20CC05A-E590-B519-2653-78884D89B46D}"/>
          </ac:spMkLst>
        </pc:spChg>
        <pc:spChg chg="add del mod">
          <ac:chgData name="Delgado, Samuel" userId="S::sdelgado9051@floridapoly.edu::e8936c08-0e16-4123-bf50-26873294784d" providerId="AD" clId="Web-{5B5B4EFA-3CB3-3B5D-7E76-C6E1C4C30D14}" dt="2024-04-22T16:01:17.588" v="87"/>
          <ac:spMkLst>
            <pc:docMk/>
            <pc:sldMk cId="2803753144" sldId="316"/>
            <ac:spMk id="17" creationId="{F0060E69-76FB-58BF-93A5-E0D9BA28C833}"/>
          </ac:spMkLst>
        </pc:spChg>
        <pc:spChg chg="add del">
          <ac:chgData name="Delgado, Samuel" userId="S::sdelgado9051@floridapoly.edu::e8936c08-0e16-4123-bf50-26873294784d" providerId="AD" clId="Web-{5B5B4EFA-3CB3-3B5D-7E76-C6E1C4C30D14}" dt="2024-04-22T16:09:25.149" v="120"/>
          <ac:spMkLst>
            <pc:docMk/>
            <pc:sldMk cId="2803753144" sldId="316"/>
            <ac:spMk id="20" creationId="{30D838FB-D4D1-C5DA-08EC-CD7A65A6E060}"/>
          </ac:spMkLst>
        </pc:spChg>
        <pc:spChg chg="add del mod">
          <ac:chgData name="Delgado, Samuel" userId="S::sdelgado9051@floridapoly.edu::e8936c08-0e16-4123-bf50-26873294784d" providerId="AD" clId="Web-{5B5B4EFA-3CB3-3B5D-7E76-C6E1C4C30D14}" dt="2024-04-22T16:09:25.149" v="119"/>
          <ac:spMkLst>
            <pc:docMk/>
            <pc:sldMk cId="2803753144" sldId="316"/>
            <ac:spMk id="21" creationId="{320D8795-13CD-B7D2-95CE-04C44F2ADFE2}"/>
          </ac:spMkLst>
        </pc:spChg>
        <pc:spChg chg="add del mod">
          <ac:chgData name="Delgado, Samuel" userId="S::sdelgado9051@floridapoly.edu::e8936c08-0e16-4123-bf50-26873294784d" providerId="AD" clId="Web-{5B5B4EFA-3CB3-3B5D-7E76-C6E1C4C30D14}" dt="2024-04-22T16:09:25.149" v="118"/>
          <ac:spMkLst>
            <pc:docMk/>
            <pc:sldMk cId="2803753144" sldId="316"/>
            <ac:spMk id="22" creationId="{3AC05B8A-117A-7CDA-6C77-4D95E498679A}"/>
          </ac:spMkLst>
        </pc:spChg>
        <pc:spChg chg="add del mod">
          <ac:chgData name="Delgado, Samuel" userId="S::sdelgado9051@floridapoly.edu::e8936c08-0e16-4123-bf50-26873294784d" providerId="AD" clId="Web-{5B5B4EFA-3CB3-3B5D-7E76-C6E1C4C30D14}" dt="2024-04-22T16:09:25.149" v="117"/>
          <ac:spMkLst>
            <pc:docMk/>
            <pc:sldMk cId="2803753144" sldId="316"/>
            <ac:spMk id="23" creationId="{3E842C14-695A-C194-019D-E17BBEAC9F84}"/>
          </ac:spMkLst>
        </pc:spChg>
        <pc:spChg chg="add del mod">
          <ac:chgData name="Delgado, Samuel" userId="S::sdelgado9051@floridapoly.edu::e8936c08-0e16-4123-bf50-26873294784d" providerId="AD" clId="Web-{5B5B4EFA-3CB3-3B5D-7E76-C6E1C4C30D14}" dt="2024-04-22T16:09:25.149" v="116"/>
          <ac:spMkLst>
            <pc:docMk/>
            <pc:sldMk cId="2803753144" sldId="316"/>
            <ac:spMk id="24" creationId="{4DCD5E10-72BD-3B34-FDC5-EC29C06E0366}"/>
          </ac:spMkLst>
        </pc:spChg>
        <pc:spChg chg="add mod">
          <ac:chgData name="Delgado, Samuel" userId="S::sdelgado9051@floridapoly.edu::e8936c08-0e16-4123-bf50-26873294784d" providerId="AD" clId="Web-{5B5B4EFA-3CB3-3B5D-7E76-C6E1C4C30D14}" dt="2024-04-22T16:30:34.672" v="623" actId="1076"/>
          <ac:spMkLst>
            <pc:docMk/>
            <pc:sldMk cId="2803753144" sldId="316"/>
            <ac:spMk id="29" creationId="{82A24821-CCF4-EA63-CC3F-E8EEE69A0435}"/>
          </ac:spMkLst>
        </pc:spChg>
        <pc:spChg chg="add mod">
          <ac:chgData name="Delgado, Samuel" userId="S::sdelgado9051@floridapoly.edu::e8936c08-0e16-4123-bf50-26873294784d" providerId="AD" clId="Web-{5B5B4EFA-3CB3-3B5D-7E76-C6E1C4C30D14}" dt="2024-04-22T16:14:18.611" v="162" actId="1076"/>
          <ac:spMkLst>
            <pc:docMk/>
            <pc:sldMk cId="2803753144" sldId="316"/>
            <ac:spMk id="31" creationId="{C10FE0CC-205F-FBF4-57D5-46DE3DD52FA3}"/>
          </ac:spMkLst>
        </pc:spChg>
        <pc:spChg chg="add mod">
          <ac:chgData name="Delgado, Samuel" userId="S::sdelgado9051@floridapoly.edu::e8936c08-0e16-4123-bf50-26873294784d" providerId="AD" clId="Web-{5B5B4EFA-3CB3-3B5D-7E76-C6E1C4C30D14}" dt="2024-04-22T16:30:59.048" v="627" actId="1076"/>
          <ac:spMkLst>
            <pc:docMk/>
            <pc:sldMk cId="2803753144" sldId="316"/>
            <ac:spMk id="32" creationId="{3017ED1A-E840-D8E0-5937-C25A1E58467D}"/>
          </ac:spMkLst>
        </pc:spChg>
        <pc:spChg chg="add mod">
          <ac:chgData name="Delgado, Samuel" userId="S::sdelgado9051@floridapoly.edu::e8936c08-0e16-4123-bf50-26873294784d" providerId="AD" clId="Web-{5B5B4EFA-3CB3-3B5D-7E76-C6E1C4C30D14}" dt="2024-04-22T16:31:09.455" v="630" actId="1076"/>
          <ac:spMkLst>
            <pc:docMk/>
            <pc:sldMk cId="2803753144" sldId="316"/>
            <ac:spMk id="33" creationId="{A15843F3-CF8F-B381-5C90-43D45AACACCB}"/>
          </ac:spMkLst>
        </pc:spChg>
        <pc:spChg chg="add del">
          <ac:chgData name="Delgado, Samuel" userId="S::sdelgado9051@floridapoly.edu::e8936c08-0e16-4123-bf50-26873294784d" providerId="AD" clId="Web-{5B5B4EFA-3CB3-3B5D-7E76-C6E1C4C30D14}" dt="2024-04-22T16:22:44.189" v="475"/>
          <ac:spMkLst>
            <pc:docMk/>
            <pc:sldMk cId="2803753144" sldId="316"/>
            <ac:spMk id="35" creationId="{41319137-80BE-6EE2-72E5-A6A768B6D146}"/>
          </ac:spMkLst>
        </pc:spChg>
        <pc:spChg chg="add del">
          <ac:chgData name="Delgado, Samuel" userId="S::sdelgado9051@floridapoly.edu::e8936c08-0e16-4123-bf50-26873294784d" providerId="AD" clId="Web-{5B5B4EFA-3CB3-3B5D-7E76-C6E1C4C30D14}" dt="2024-04-22T16:22:44.189" v="474"/>
          <ac:spMkLst>
            <pc:docMk/>
            <pc:sldMk cId="2803753144" sldId="316"/>
            <ac:spMk id="37" creationId="{0930D939-0CF6-2AD6-98D3-41129633C3C0}"/>
          </ac:spMkLst>
        </pc:spChg>
        <pc:spChg chg="add mod">
          <ac:chgData name="Delgado, Samuel" userId="S::sdelgado9051@floridapoly.edu::e8936c08-0e16-4123-bf50-26873294784d" providerId="AD" clId="Web-{5B5B4EFA-3CB3-3B5D-7E76-C6E1C4C30D14}" dt="2024-04-23T19:30:35.233" v="632" actId="20577"/>
          <ac:spMkLst>
            <pc:docMk/>
            <pc:sldMk cId="2803753144" sldId="316"/>
            <ac:spMk id="38" creationId="{5A3307D0-680C-7FF4-120C-7AE52E1C353E}"/>
          </ac:spMkLst>
        </pc:spChg>
        <pc:spChg chg="add mod">
          <ac:chgData name="Delgado, Samuel" userId="S::sdelgado9051@floridapoly.edu::e8936c08-0e16-4123-bf50-26873294784d" providerId="AD" clId="Web-{5B5B4EFA-3CB3-3B5D-7E76-C6E1C4C30D14}" dt="2024-04-22T16:29:44.514" v="615" actId="1076"/>
          <ac:spMkLst>
            <pc:docMk/>
            <pc:sldMk cId="2803753144" sldId="316"/>
            <ac:spMk id="39" creationId="{40955F43-294A-E2E7-F83C-DFF05839A0D3}"/>
          </ac:spMkLst>
        </pc:spChg>
        <pc:picChg chg="add del mod">
          <ac:chgData name="Delgado, Samuel" userId="S::sdelgado9051@floridapoly.edu::e8936c08-0e16-4123-bf50-26873294784d" providerId="AD" clId="Web-{5B5B4EFA-3CB3-3B5D-7E76-C6E1C4C30D14}" dt="2024-04-22T16:01:17.588" v="94"/>
          <ac:picMkLst>
            <pc:docMk/>
            <pc:sldMk cId="2803753144" sldId="316"/>
            <ac:picMk id="3" creationId="{3B18CE32-0A94-77A9-CA7C-22265E954888}"/>
          </ac:picMkLst>
        </pc:picChg>
        <pc:picChg chg="add del mod">
          <ac:chgData name="Delgado, Samuel" userId="S::sdelgado9051@floridapoly.edu::e8936c08-0e16-4123-bf50-26873294784d" providerId="AD" clId="Web-{5B5B4EFA-3CB3-3B5D-7E76-C6E1C4C30D14}" dt="2024-04-22T16:01:17.588" v="93"/>
          <ac:picMkLst>
            <pc:docMk/>
            <pc:sldMk cId="2803753144" sldId="316"/>
            <ac:picMk id="5" creationId="{DECD8164-5DB2-A41F-9131-E09EB577B5D7}"/>
          </ac:picMkLst>
        </pc:picChg>
        <pc:picChg chg="add del mod">
          <ac:chgData name="Delgado, Samuel" userId="S::sdelgado9051@floridapoly.edu::e8936c08-0e16-4123-bf50-26873294784d" providerId="AD" clId="Web-{5B5B4EFA-3CB3-3B5D-7E76-C6E1C4C30D14}" dt="2024-04-22T16:00:47.774" v="78"/>
          <ac:picMkLst>
            <pc:docMk/>
            <pc:sldMk cId="2803753144" sldId="316"/>
            <ac:picMk id="18" creationId="{79ED318C-AFB2-2137-674D-F7AA72853C3E}"/>
          </ac:picMkLst>
        </pc:picChg>
        <pc:picChg chg="add del mod">
          <ac:chgData name="Delgado, Samuel" userId="S::sdelgado9051@floridapoly.edu::e8936c08-0e16-4123-bf50-26873294784d" providerId="AD" clId="Web-{5B5B4EFA-3CB3-3B5D-7E76-C6E1C4C30D14}" dt="2024-04-22T16:13:03.094" v="143"/>
          <ac:picMkLst>
            <pc:docMk/>
            <pc:sldMk cId="2803753144" sldId="316"/>
            <ac:picMk id="19" creationId="{E0D80588-E8C1-9FBD-4306-32F6FCB514FF}"/>
          </ac:picMkLst>
        </pc:picChg>
        <pc:picChg chg="add del mod ord">
          <ac:chgData name="Delgado, Samuel" userId="S::sdelgado9051@floridapoly.edu::e8936c08-0e16-4123-bf50-26873294784d" providerId="AD" clId="Web-{5B5B4EFA-3CB3-3B5D-7E76-C6E1C4C30D14}" dt="2024-04-22T16:10:07.135" v="132"/>
          <ac:picMkLst>
            <pc:docMk/>
            <pc:sldMk cId="2803753144" sldId="316"/>
            <ac:picMk id="26" creationId="{23EFDD37-3AC5-F0B8-3A49-E84836636B4B}"/>
          </ac:picMkLst>
        </pc:picChg>
        <pc:picChg chg="add mod">
          <ac:chgData name="Delgado, Samuel" userId="S::sdelgado9051@floridapoly.edu::e8936c08-0e16-4123-bf50-26873294784d" providerId="AD" clId="Web-{5B5B4EFA-3CB3-3B5D-7E76-C6E1C4C30D14}" dt="2024-04-22T16:22:33.048" v="470" actId="1076"/>
          <ac:picMkLst>
            <pc:docMk/>
            <pc:sldMk cId="2803753144" sldId="316"/>
            <ac:picMk id="27" creationId="{52DE9752-3896-291C-3E4D-3BC3E336D796}"/>
          </ac:picMkLst>
        </pc:picChg>
        <pc:cxnChg chg="add del mod">
          <ac:chgData name="Delgado, Samuel" userId="S::sdelgado9051@floridapoly.edu::e8936c08-0e16-4123-bf50-26873294784d" providerId="AD" clId="Web-{5B5B4EFA-3CB3-3B5D-7E76-C6E1C4C30D14}" dt="2024-04-22T16:01:17.588" v="92"/>
          <ac:cxnSpMkLst>
            <pc:docMk/>
            <pc:sldMk cId="2803753144" sldId="316"/>
            <ac:cxnSpMk id="7" creationId="{2D67BD74-8D27-7427-0CDB-6104B36A76E7}"/>
          </ac:cxnSpMkLst>
        </pc:cxnChg>
        <pc:cxnChg chg="add del mod">
          <ac:chgData name="Delgado, Samuel" userId="S::sdelgado9051@floridapoly.edu::e8936c08-0e16-4123-bf50-26873294784d" providerId="AD" clId="Web-{5B5B4EFA-3CB3-3B5D-7E76-C6E1C4C30D14}" dt="2024-04-22T16:01:17.588" v="91"/>
          <ac:cxnSpMkLst>
            <pc:docMk/>
            <pc:sldMk cId="2803753144" sldId="316"/>
            <ac:cxnSpMk id="9" creationId="{D6309020-3BBA-B9BD-6D38-9D3906BC240B}"/>
          </ac:cxnSpMkLst>
        </pc:cxnChg>
        <pc:cxnChg chg="add del mod">
          <ac:chgData name="Delgado, Samuel" userId="S::sdelgado9051@floridapoly.edu::e8936c08-0e16-4123-bf50-26873294784d" providerId="AD" clId="Web-{5B5B4EFA-3CB3-3B5D-7E76-C6E1C4C30D14}" dt="2024-04-22T16:01:17.588" v="90"/>
          <ac:cxnSpMkLst>
            <pc:docMk/>
            <pc:sldMk cId="2803753144" sldId="316"/>
            <ac:cxnSpMk id="11" creationId="{EF511712-6FDA-0189-32E4-A3B09C4A8BD9}"/>
          </ac:cxnSpMkLst>
        </pc:cxnChg>
      </pc:sldChg>
      <pc:sldChg chg="addSp new">
        <pc:chgData name="Delgado, Samuel" userId="S::sdelgado9051@floridapoly.edu::e8936c08-0e16-4123-bf50-26873294784d" providerId="AD" clId="Web-{5B5B4EFA-3CB3-3B5D-7E76-C6E1C4C30D14}" dt="2024-04-22T16:09:20.806" v="115"/>
        <pc:sldMkLst>
          <pc:docMk/>
          <pc:sldMk cId="264438589" sldId="317"/>
        </pc:sldMkLst>
        <pc:spChg chg="add">
          <ac:chgData name="Delgado, Samuel" userId="S::sdelgado9051@floridapoly.edu::e8936c08-0e16-4123-bf50-26873294784d" providerId="AD" clId="Web-{5B5B4EFA-3CB3-3B5D-7E76-C6E1C4C30D14}" dt="2024-04-22T16:09:20.790" v="111"/>
          <ac:spMkLst>
            <pc:docMk/>
            <pc:sldMk cId="264438589" sldId="317"/>
            <ac:spMk id="3" creationId="{8501B344-C781-388F-CF9F-670DF6C0BD78}"/>
          </ac:spMkLst>
        </pc:spChg>
        <pc:spChg chg="add">
          <ac:chgData name="Delgado, Samuel" userId="S::sdelgado9051@floridapoly.edu::e8936c08-0e16-4123-bf50-26873294784d" providerId="AD" clId="Web-{5B5B4EFA-3CB3-3B5D-7E76-C6E1C4C30D14}" dt="2024-04-22T16:09:20.790" v="112"/>
          <ac:spMkLst>
            <pc:docMk/>
            <pc:sldMk cId="264438589" sldId="317"/>
            <ac:spMk id="5" creationId="{476DC3F2-5AA0-A0B9-822D-941ACCED232C}"/>
          </ac:spMkLst>
        </pc:spChg>
        <pc:spChg chg="add">
          <ac:chgData name="Delgado, Samuel" userId="S::sdelgado9051@floridapoly.edu::e8936c08-0e16-4123-bf50-26873294784d" providerId="AD" clId="Web-{5B5B4EFA-3CB3-3B5D-7E76-C6E1C4C30D14}" dt="2024-04-22T16:09:20.790" v="113"/>
          <ac:spMkLst>
            <pc:docMk/>
            <pc:sldMk cId="264438589" sldId="317"/>
            <ac:spMk id="7" creationId="{6E21EC4A-6CCA-2EE6-8361-1E0F96308A1D}"/>
          </ac:spMkLst>
        </pc:spChg>
        <pc:spChg chg="add">
          <ac:chgData name="Delgado, Samuel" userId="S::sdelgado9051@floridapoly.edu::e8936c08-0e16-4123-bf50-26873294784d" providerId="AD" clId="Web-{5B5B4EFA-3CB3-3B5D-7E76-C6E1C4C30D14}" dt="2024-04-22T16:09:20.806" v="114"/>
          <ac:spMkLst>
            <pc:docMk/>
            <pc:sldMk cId="264438589" sldId="317"/>
            <ac:spMk id="9" creationId="{38CA7763-940F-2D9F-0622-B8F72B5E2C3D}"/>
          </ac:spMkLst>
        </pc:spChg>
        <pc:spChg chg="add">
          <ac:chgData name="Delgado, Samuel" userId="S::sdelgado9051@floridapoly.edu::e8936c08-0e16-4123-bf50-26873294784d" providerId="AD" clId="Web-{5B5B4EFA-3CB3-3B5D-7E76-C6E1C4C30D14}" dt="2024-04-22T16:09:20.806" v="115"/>
          <ac:spMkLst>
            <pc:docMk/>
            <pc:sldMk cId="264438589" sldId="317"/>
            <ac:spMk id="11" creationId="{45173DB8-09A8-BCCB-125E-57DEE44E1786}"/>
          </ac:spMkLst>
        </pc:spChg>
      </pc:sldChg>
      <pc:sldChg chg="add del replId">
        <pc:chgData name="Delgado, Samuel" userId="S::sdelgado9051@floridapoly.edu::e8936c08-0e16-4123-bf50-26873294784d" providerId="AD" clId="Web-{5B5B4EFA-3CB3-3B5D-7E76-C6E1C4C30D14}" dt="2024-04-22T16:12:55.562" v="141"/>
        <pc:sldMkLst>
          <pc:docMk/>
          <pc:sldMk cId="1669238662" sldId="318"/>
        </pc:sldMkLst>
      </pc:sldChg>
    </pc:docChg>
  </pc:docChgLst>
  <pc:docChgLst>
    <pc:chgData name="Kohlbacher, Ethan" userId="S::ekohlbacher8756@floridapoly.edu::566eabde-3431-4982-a67d-5745bbe82b36" providerId="AD" clId="Web-{C508301E-BA47-293C-C612-332C899509F1}"/>
    <pc:docChg chg="modSld">
      <pc:chgData name="Kohlbacher, Ethan" userId="S::ekohlbacher8756@floridapoly.edu::566eabde-3431-4982-a67d-5745bbe82b36" providerId="AD" clId="Web-{C508301E-BA47-293C-C612-332C899509F1}" dt="2024-04-08T02:23:44.822" v="407" actId="1076"/>
      <pc:docMkLst>
        <pc:docMk/>
      </pc:docMkLst>
      <pc:sldChg chg="addSp delSp modSp">
        <pc:chgData name="Kohlbacher, Ethan" userId="S::ekohlbacher8756@floridapoly.edu::566eabde-3431-4982-a67d-5745bbe82b36" providerId="AD" clId="Web-{C508301E-BA47-293C-C612-332C899509F1}" dt="2024-04-08T02:23:44.822" v="407" actId="1076"/>
        <pc:sldMkLst>
          <pc:docMk/>
          <pc:sldMk cId="4098340230" sldId="294"/>
        </pc:sldMkLst>
        <pc:picChg chg="add mod">
          <ac:chgData name="Kohlbacher, Ethan" userId="S::ekohlbacher8756@floridapoly.edu::566eabde-3431-4982-a67d-5745bbe82b36" providerId="AD" clId="Web-{C508301E-BA47-293C-C612-332C899509F1}" dt="2024-04-08T02:23:44.822" v="407" actId="1076"/>
          <ac:picMkLst>
            <pc:docMk/>
            <pc:sldMk cId="4098340230" sldId="294"/>
            <ac:picMk id="2" creationId="{823DA217-4AAB-349B-C4B1-F05F15DBA58E}"/>
          </ac:picMkLst>
        </pc:picChg>
        <pc:picChg chg="del">
          <ac:chgData name="Kohlbacher, Ethan" userId="S::ekohlbacher8756@floridapoly.edu::566eabde-3431-4982-a67d-5745bbe82b36" providerId="AD" clId="Web-{C508301E-BA47-293C-C612-332C899509F1}" dt="2024-04-08T02:23:28.041" v="401"/>
          <ac:picMkLst>
            <pc:docMk/>
            <pc:sldMk cId="4098340230" sldId="294"/>
            <ac:picMk id="4" creationId="{78AA5951-C155-84E4-029D-3D5D9D752D17}"/>
          </ac:picMkLst>
        </pc:picChg>
      </pc:sldChg>
      <pc:sldChg chg="delSp">
        <pc:chgData name="Kohlbacher, Ethan" userId="S::ekohlbacher8756@floridapoly.edu::566eabde-3431-4982-a67d-5745bbe82b36" providerId="AD" clId="Web-{C508301E-BA47-293C-C612-332C899509F1}" dt="2024-04-08T00:42:34.160" v="0"/>
        <pc:sldMkLst>
          <pc:docMk/>
          <pc:sldMk cId="1360178651" sldId="305"/>
        </pc:sldMkLst>
        <pc:spChg chg="del">
          <ac:chgData name="Kohlbacher, Ethan" userId="S::ekohlbacher8756@floridapoly.edu::566eabde-3431-4982-a67d-5745bbe82b36" providerId="AD" clId="Web-{C508301E-BA47-293C-C612-332C899509F1}" dt="2024-04-08T00:42:34.160" v="0"/>
          <ac:spMkLst>
            <pc:docMk/>
            <pc:sldMk cId="1360178651" sldId="305"/>
            <ac:spMk id="2" creationId="{3422F7B7-2DC9-A997-DC96-C9E57CBF5624}"/>
          </ac:spMkLst>
        </pc:spChg>
      </pc:sldChg>
      <pc:sldChg chg="addSp delSp modSp">
        <pc:chgData name="Kohlbacher, Ethan" userId="S::ekohlbacher8756@floridapoly.edu::566eabde-3431-4982-a67d-5745bbe82b36" providerId="AD" clId="Web-{C508301E-BA47-293C-C612-332C899509F1}" dt="2024-04-08T00:48:28.999" v="20"/>
        <pc:sldMkLst>
          <pc:docMk/>
          <pc:sldMk cId="2219551291" sldId="306"/>
        </pc:sldMkLst>
        <pc:spChg chg="del">
          <ac:chgData name="Kohlbacher, Ethan" userId="S::ekohlbacher8756@floridapoly.edu::566eabde-3431-4982-a67d-5745bbe82b36" providerId="AD" clId="Web-{C508301E-BA47-293C-C612-332C899509F1}" dt="2024-04-08T00:47:42.982" v="1"/>
          <ac:spMkLst>
            <pc:docMk/>
            <pc:sldMk cId="2219551291" sldId="306"/>
            <ac:spMk id="3" creationId="{AD9273B7-DE20-155A-CAD7-4EE2A1333668}"/>
          </ac:spMkLst>
        </pc:spChg>
        <pc:spChg chg="mod">
          <ac:chgData name="Kohlbacher, Ethan" userId="S::ekohlbacher8756@floridapoly.edu::566eabde-3431-4982-a67d-5745bbe82b36" providerId="AD" clId="Web-{C508301E-BA47-293C-C612-332C899509F1}" dt="2024-04-08T00:48:09.186" v="13" actId="1076"/>
          <ac:spMkLst>
            <pc:docMk/>
            <pc:sldMk cId="2219551291" sldId="306"/>
            <ac:spMk id="6" creationId="{4F23EA8C-7C69-3EFE-8C22-957098D3B0A4}"/>
          </ac:spMkLst>
        </pc:spChg>
        <pc:picChg chg="add mod modCrop">
          <ac:chgData name="Kohlbacher, Ethan" userId="S::ekohlbacher8756@floridapoly.edu::566eabde-3431-4982-a67d-5745bbe82b36" providerId="AD" clId="Web-{C508301E-BA47-293C-C612-332C899509F1}" dt="2024-04-08T00:48:28.999" v="20"/>
          <ac:picMkLst>
            <pc:docMk/>
            <pc:sldMk cId="2219551291" sldId="306"/>
            <ac:picMk id="7" creationId="{99505417-9682-9566-C850-BFEE4C41AB06}"/>
          </ac:picMkLst>
        </pc:picChg>
      </pc:sldChg>
      <pc:sldChg chg="modSp">
        <pc:chgData name="Kohlbacher, Ethan" userId="S::ekohlbacher8756@floridapoly.edu::566eabde-3431-4982-a67d-5745bbe82b36" providerId="AD" clId="Web-{C508301E-BA47-293C-C612-332C899509F1}" dt="2024-04-08T02:21:10.412" v="331"/>
        <pc:sldMkLst>
          <pc:docMk/>
          <pc:sldMk cId="30027791" sldId="309"/>
        </pc:sldMkLst>
        <pc:graphicFrameChg chg="mod modGraphic">
          <ac:chgData name="Kohlbacher, Ethan" userId="S::ekohlbacher8756@floridapoly.edu::566eabde-3431-4982-a67d-5745bbe82b36" providerId="AD" clId="Web-{C508301E-BA47-293C-C612-332C899509F1}" dt="2024-04-08T02:21:10.412" v="331"/>
          <ac:graphicFrameMkLst>
            <pc:docMk/>
            <pc:sldMk cId="30027791" sldId="309"/>
            <ac:graphicFrameMk id="2" creationId="{9F74DCCD-280A-750C-0EC0-FCBF058342A2}"/>
          </ac:graphicFrameMkLst>
        </pc:graphicFrameChg>
      </pc:sldChg>
      <pc:sldChg chg="modSp">
        <pc:chgData name="Kohlbacher, Ethan" userId="S::ekohlbacher8756@floridapoly.edu::566eabde-3431-4982-a67d-5745bbe82b36" providerId="AD" clId="Web-{C508301E-BA47-293C-C612-332C899509F1}" dt="2024-04-08T02:17:14.906" v="21" actId="1076"/>
        <pc:sldMkLst>
          <pc:docMk/>
          <pc:sldMk cId="898225228" sldId="310"/>
        </pc:sldMkLst>
        <pc:spChg chg="mod">
          <ac:chgData name="Kohlbacher, Ethan" userId="S::ekohlbacher8756@floridapoly.edu::566eabde-3431-4982-a67d-5745bbe82b36" providerId="AD" clId="Web-{C508301E-BA47-293C-C612-332C899509F1}" dt="2024-04-08T02:17:14.906" v="21" actId="1076"/>
          <ac:spMkLst>
            <pc:docMk/>
            <pc:sldMk cId="898225228" sldId="310"/>
            <ac:spMk id="2" creationId="{E2904EDD-EE72-03B8-2F07-8536FBE35BCA}"/>
          </ac:spMkLst>
        </pc:spChg>
      </pc:sldChg>
      <pc:sldChg chg="addSp modSp">
        <pc:chgData name="Kohlbacher, Ethan" userId="S::ekohlbacher8756@floridapoly.edu::566eabde-3431-4982-a67d-5745bbe82b36" providerId="AD" clId="Web-{C508301E-BA47-293C-C612-332C899509F1}" dt="2024-04-08T02:22:48.149" v="400" actId="20577"/>
        <pc:sldMkLst>
          <pc:docMk/>
          <pc:sldMk cId="552247080" sldId="311"/>
        </pc:sldMkLst>
        <pc:spChg chg="add mod">
          <ac:chgData name="Kohlbacher, Ethan" userId="S::ekohlbacher8756@floridapoly.edu::566eabde-3431-4982-a67d-5745bbe82b36" providerId="AD" clId="Web-{C508301E-BA47-293C-C612-332C899509F1}" dt="2024-04-08T02:22:48.149" v="400" actId="20577"/>
          <ac:spMkLst>
            <pc:docMk/>
            <pc:sldMk cId="552247080" sldId="311"/>
            <ac:spMk id="3" creationId="{5FA0AB90-817F-1337-A89A-2C6E9061CC60}"/>
          </ac:spMkLst>
        </pc:spChg>
      </pc:sldChg>
    </pc:docChg>
  </pc:docChgLst>
  <pc:docChgLst>
    <pc:chgData name="Kohlbacher, Ethan" userId="566eabde-3431-4982-a67d-5745bbe82b36" providerId="ADAL" clId="{FE871B3D-6E78-4BDC-B9C1-77055879E235}"/>
    <pc:docChg chg="undo custSel addSld delSld modSld sldOrd">
      <pc:chgData name="Kohlbacher, Ethan" userId="566eabde-3431-4982-a67d-5745bbe82b36" providerId="ADAL" clId="{FE871B3D-6E78-4BDC-B9C1-77055879E235}" dt="2024-04-17T15:47:49.151" v="2071" actId="14100"/>
      <pc:docMkLst>
        <pc:docMk/>
      </pc:docMkLst>
      <pc:sldChg chg="del">
        <pc:chgData name="Kohlbacher, Ethan" userId="566eabde-3431-4982-a67d-5745bbe82b36" providerId="ADAL" clId="{FE871B3D-6E78-4BDC-B9C1-77055879E235}" dt="2024-04-07T20:53:20.089" v="952" actId="47"/>
        <pc:sldMkLst>
          <pc:docMk/>
          <pc:sldMk cId="1164356689" sldId="276"/>
        </pc:sldMkLst>
      </pc:sldChg>
      <pc:sldChg chg="add del">
        <pc:chgData name="Kohlbacher, Ethan" userId="566eabde-3431-4982-a67d-5745bbe82b36" providerId="ADAL" clId="{FE871B3D-6E78-4BDC-B9C1-77055879E235}" dt="2024-04-07T20:53:16.825" v="949" actId="47"/>
        <pc:sldMkLst>
          <pc:docMk/>
          <pc:sldMk cId="585499252" sldId="277"/>
        </pc:sldMkLst>
      </pc:sldChg>
      <pc:sldChg chg="add del">
        <pc:chgData name="Kohlbacher, Ethan" userId="566eabde-3431-4982-a67d-5745bbe82b36" providerId="ADAL" clId="{FE871B3D-6E78-4BDC-B9C1-77055879E235}" dt="2024-04-07T20:53:16.825" v="949" actId="47"/>
        <pc:sldMkLst>
          <pc:docMk/>
          <pc:sldMk cId="1960836409" sldId="280"/>
        </pc:sldMkLst>
      </pc:sldChg>
      <pc:sldChg chg="add del">
        <pc:chgData name="Kohlbacher, Ethan" userId="566eabde-3431-4982-a67d-5745bbe82b36" providerId="ADAL" clId="{FE871B3D-6E78-4BDC-B9C1-77055879E235}" dt="2024-04-07T20:53:16.825" v="949" actId="47"/>
        <pc:sldMkLst>
          <pc:docMk/>
          <pc:sldMk cId="3540313081" sldId="282"/>
        </pc:sldMkLst>
      </pc:sldChg>
      <pc:sldChg chg="add del">
        <pc:chgData name="Kohlbacher, Ethan" userId="566eabde-3431-4982-a67d-5745bbe82b36" providerId="ADAL" clId="{FE871B3D-6E78-4BDC-B9C1-77055879E235}" dt="2024-04-07T20:53:16.825" v="949" actId="47"/>
        <pc:sldMkLst>
          <pc:docMk/>
          <pc:sldMk cId="1861116401" sldId="283"/>
        </pc:sldMkLst>
      </pc:sldChg>
      <pc:sldChg chg="add del">
        <pc:chgData name="Kohlbacher, Ethan" userId="566eabde-3431-4982-a67d-5745bbe82b36" providerId="ADAL" clId="{FE871B3D-6E78-4BDC-B9C1-77055879E235}" dt="2024-04-07T20:53:16.825" v="949" actId="47"/>
        <pc:sldMkLst>
          <pc:docMk/>
          <pc:sldMk cId="3256907755" sldId="284"/>
        </pc:sldMkLst>
      </pc:sldChg>
      <pc:sldChg chg="add del">
        <pc:chgData name="Kohlbacher, Ethan" userId="566eabde-3431-4982-a67d-5745bbe82b36" providerId="ADAL" clId="{FE871B3D-6E78-4BDC-B9C1-77055879E235}" dt="2024-04-07T20:53:16.825" v="949" actId="47"/>
        <pc:sldMkLst>
          <pc:docMk/>
          <pc:sldMk cId="2338602305" sldId="286"/>
        </pc:sldMkLst>
      </pc:sldChg>
      <pc:sldChg chg="add del">
        <pc:chgData name="Kohlbacher, Ethan" userId="566eabde-3431-4982-a67d-5745bbe82b36" providerId="ADAL" clId="{FE871B3D-6E78-4BDC-B9C1-77055879E235}" dt="2024-04-07T20:53:16.825" v="949" actId="47"/>
        <pc:sldMkLst>
          <pc:docMk/>
          <pc:sldMk cId="3386056843" sldId="288"/>
        </pc:sldMkLst>
      </pc:sldChg>
      <pc:sldChg chg="add del">
        <pc:chgData name="Kohlbacher, Ethan" userId="566eabde-3431-4982-a67d-5745bbe82b36" providerId="ADAL" clId="{FE871B3D-6E78-4BDC-B9C1-77055879E235}" dt="2024-04-07T20:53:16.825" v="949" actId="47"/>
        <pc:sldMkLst>
          <pc:docMk/>
          <pc:sldMk cId="3002074467" sldId="290"/>
        </pc:sldMkLst>
      </pc:sldChg>
      <pc:sldChg chg="add del">
        <pc:chgData name="Kohlbacher, Ethan" userId="566eabde-3431-4982-a67d-5745bbe82b36" providerId="ADAL" clId="{FE871B3D-6E78-4BDC-B9C1-77055879E235}" dt="2024-04-07T20:53:16.825" v="949" actId="47"/>
        <pc:sldMkLst>
          <pc:docMk/>
          <pc:sldMk cId="2785601036" sldId="291"/>
        </pc:sldMkLst>
      </pc:sldChg>
      <pc:sldChg chg="add del ord">
        <pc:chgData name="Kohlbacher, Ethan" userId="566eabde-3431-4982-a67d-5745bbe82b36" providerId="ADAL" clId="{FE871B3D-6E78-4BDC-B9C1-77055879E235}" dt="2024-04-07T20:53:18.702" v="951"/>
        <pc:sldMkLst>
          <pc:docMk/>
          <pc:sldMk cId="275842710" sldId="292"/>
        </pc:sldMkLst>
      </pc:sldChg>
      <pc:sldChg chg="add del">
        <pc:chgData name="Kohlbacher, Ethan" userId="566eabde-3431-4982-a67d-5745bbe82b36" providerId="ADAL" clId="{FE871B3D-6E78-4BDC-B9C1-77055879E235}" dt="2024-04-07T20:53:16.825" v="949" actId="47"/>
        <pc:sldMkLst>
          <pc:docMk/>
          <pc:sldMk cId="1784959991" sldId="293"/>
        </pc:sldMkLst>
      </pc:sldChg>
      <pc:sldChg chg="addSp delSp modSp add mod ord">
        <pc:chgData name="Kohlbacher, Ethan" userId="566eabde-3431-4982-a67d-5745bbe82b36" providerId="ADAL" clId="{FE871B3D-6E78-4BDC-B9C1-77055879E235}" dt="2024-04-17T15:02:11.970" v="1972" actId="6549"/>
        <pc:sldMkLst>
          <pc:docMk/>
          <pc:sldMk cId="4098340230" sldId="294"/>
        </pc:sldMkLst>
        <pc:spChg chg="del">
          <ac:chgData name="Kohlbacher, Ethan" userId="566eabde-3431-4982-a67d-5745bbe82b36" providerId="ADAL" clId="{FE871B3D-6E78-4BDC-B9C1-77055879E235}" dt="2024-04-07T14:39:50.404" v="1" actId="478"/>
          <ac:spMkLst>
            <pc:docMk/>
            <pc:sldMk cId="4098340230" sldId="294"/>
            <ac:spMk id="2" creationId="{C3DBAAA7-2634-90ED-EAF8-EE88E5F70E3F}"/>
          </ac:spMkLst>
        </pc:spChg>
        <pc:spChg chg="add del mod">
          <ac:chgData name="Kohlbacher, Ethan" userId="566eabde-3431-4982-a67d-5745bbe82b36" providerId="ADAL" clId="{FE871B3D-6E78-4BDC-B9C1-77055879E235}" dt="2024-04-07T14:39:55.265" v="3" actId="478"/>
          <ac:spMkLst>
            <pc:docMk/>
            <pc:sldMk cId="4098340230" sldId="294"/>
            <ac:spMk id="4" creationId="{8AE0F3EB-DF99-B7E0-0A74-ED0FA7F46CE0}"/>
          </ac:spMkLst>
        </pc:spChg>
        <pc:spChg chg="add mod">
          <ac:chgData name="Kohlbacher, Ethan" userId="566eabde-3431-4982-a67d-5745bbe82b36" providerId="ADAL" clId="{FE871B3D-6E78-4BDC-B9C1-77055879E235}" dt="2024-04-07T14:57:06.668" v="362" actId="14100"/>
          <ac:spMkLst>
            <pc:docMk/>
            <pc:sldMk cId="4098340230" sldId="294"/>
            <ac:spMk id="7" creationId="{3A18EEAC-F701-CE8D-8769-1188E591ADE7}"/>
          </ac:spMkLst>
        </pc:spChg>
        <pc:spChg chg="add mod">
          <ac:chgData name="Kohlbacher, Ethan" userId="566eabde-3431-4982-a67d-5745bbe82b36" providerId="ADAL" clId="{FE871B3D-6E78-4BDC-B9C1-77055879E235}" dt="2024-04-07T14:44:13.946" v="31" actId="20577"/>
          <ac:spMkLst>
            <pc:docMk/>
            <pc:sldMk cId="4098340230" sldId="294"/>
            <ac:spMk id="8" creationId="{F1F8E93A-A7C1-C36F-3934-4273963E8322}"/>
          </ac:spMkLst>
        </pc:spChg>
        <pc:spChg chg="add mod">
          <ac:chgData name="Kohlbacher, Ethan" userId="566eabde-3431-4982-a67d-5745bbe82b36" providerId="ADAL" clId="{FE871B3D-6E78-4BDC-B9C1-77055879E235}" dt="2024-04-07T15:04:05.602" v="771" actId="20577"/>
          <ac:spMkLst>
            <pc:docMk/>
            <pc:sldMk cId="4098340230" sldId="294"/>
            <ac:spMk id="9" creationId="{1B33CBA1-8CA7-7778-8577-BA11A85F6F20}"/>
          </ac:spMkLst>
        </pc:spChg>
        <pc:spChg chg="mod">
          <ac:chgData name="Kohlbacher, Ethan" userId="566eabde-3431-4982-a67d-5745bbe82b36" providerId="ADAL" clId="{FE871B3D-6E78-4BDC-B9C1-77055879E235}" dt="2024-04-17T15:02:11.970" v="1972" actId="6549"/>
          <ac:spMkLst>
            <pc:docMk/>
            <pc:sldMk cId="4098340230" sldId="294"/>
            <ac:spMk id="11" creationId="{3457D9F8-B915-5249-6E4B-4CB43E043FA5}"/>
          </ac:spMkLst>
        </pc:spChg>
        <pc:spChg chg="del">
          <ac:chgData name="Kohlbacher, Ethan" userId="566eabde-3431-4982-a67d-5745bbe82b36" providerId="ADAL" clId="{FE871B3D-6E78-4BDC-B9C1-77055879E235}" dt="2024-04-07T14:39:55.954" v="4" actId="478"/>
          <ac:spMkLst>
            <pc:docMk/>
            <pc:sldMk cId="4098340230" sldId="294"/>
            <ac:spMk id="11" creationId="{9D2ECD86-A9A4-1082-756E-090516BE9D33}"/>
          </ac:spMkLst>
        </pc:spChg>
      </pc:sldChg>
      <pc:sldChg chg="add ord">
        <pc:chgData name="Kohlbacher, Ethan" userId="566eabde-3431-4982-a67d-5745bbe82b36" providerId="ADAL" clId="{FE871B3D-6E78-4BDC-B9C1-77055879E235}" dt="2024-04-07T14:43:53.683" v="9"/>
        <pc:sldMkLst>
          <pc:docMk/>
          <pc:sldMk cId="2413159063" sldId="295"/>
        </pc:sldMkLst>
      </pc:sldChg>
      <pc:sldChg chg="add del">
        <pc:chgData name="Kohlbacher, Ethan" userId="566eabde-3431-4982-a67d-5745bbe82b36" providerId="ADAL" clId="{FE871B3D-6E78-4BDC-B9C1-77055879E235}" dt="2024-04-07T14:44:15.753" v="32" actId="47"/>
        <pc:sldMkLst>
          <pc:docMk/>
          <pc:sldMk cId="1139385230" sldId="296"/>
        </pc:sldMkLst>
      </pc:sldChg>
      <pc:sldChg chg="add del">
        <pc:chgData name="Kohlbacher, Ethan" userId="566eabde-3431-4982-a67d-5745bbe82b36" providerId="ADAL" clId="{FE871B3D-6E78-4BDC-B9C1-77055879E235}" dt="2024-04-07T20:53:21.438" v="953" actId="47"/>
        <pc:sldMkLst>
          <pc:docMk/>
          <pc:sldMk cId="3704795544" sldId="297"/>
        </pc:sldMkLst>
      </pc:sldChg>
      <pc:sldChg chg="addSp modSp add mod ord">
        <pc:chgData name="Kohlbacher, Ethan" userId="566eabde-3431-4982-a67d-5745bbe82b36" providerId="ADAL" clId="{FE871B3D-6E78-4BDC-B9C1-77055879E235}" dt="2024-04-17T15:02:07.787" v="1970" actId="6549"/>
        <pc:sldMkLst>
          <pc:docMk/>
          <pc:sldMk cId="770922491" sldId="298"/>
        </pc:sldMkLst>
        <pc:spChg chg="add mod">
          <ac:chgData name="Kohlbacher, Ethan" userId="566eabde-3431-4982-a67d-5745bbe82b36" providerId="ADAL" clId="{FE871B3D-6E78-4BDC-B9C1-77055879E235}" dt="2024-04-07T15:04:33.792" v="928" actId="20577"/>
          <ac:spMkLst>
            <pc:docMk/>
            <pc:sldMk cId="770922491" sldId="298"/>
            <ac:spMk id="2" creationId="{BFB4A3BE-7542-D270-2F02-5463A0614E6B}"/>
          </ac:spMkLst>
        </pc:spChg>
        <pc:spChg chg="mod">
          <ac:chgData name="Kohlbacher, Ethan" userId="566eabde-3431-4982-a67d-5745bbe82b36" providerId="ADAL" clId="{FE871B3D-6E78-4BDC-B9C1-77055879E235}" dt="2024-04-07T14:44:28.739" v="64" actId="20577"/>
          <ac:spMkLst>
            <pc:docMk/>
            <pc:sldMk cId="770922491" sldId="298"/>
            <ac:spMk id="8" creationId="{F1F8E93A-A7C1-C36F-3934-4273963E8322}"/>
          </ac:spMkLst>
        </pc:spChg>
        <pc:spChg chg="mod">
          <ac:chgData name="Kohlbacher, Ethan" userId="566eabde-3431-4982-a67d-5745bbe82b36" providerId="ADAL" clId="{FE871B3D-6E78-4BDC-B9C1-77055879E235}" dt="2024-04-17T15:02:07.787" v="1970" actId="6549"/>
          <ac:spMkLst>
            <pc:docMk/>
            <pc:sldMk cId="770922491" sldId="298"/>
            <ac:spMk id="10" creationId="{82F6465F-2CA2-AADE-E5FC-16F61D381E04}"/>
          </ac:spMkLst>
        </pc:spChg>
        <pc:spChg chg="mod">
          <ac:chgData name="Kohlbacher, Ethan" userId="566eabde-3431-4982-a67d-5745bbe82b36" providerId="ADAL" clId="{FE871B3D-6E78-4BDC-B9C1-77055879E235}" dt="2024-04-16T17:12:24.932" v="1574" actId="1076"/>
          <ac:spMkLst>
            <pc:docMk/>
            <pc:sldMk cId="770922491" sldId="298"/>
            <ac:spMk id="14" creationId="{F903DD05-259A-AE9E-E1F9-C202D2B7EF52}"/>
          </ac:spMkLst>
        </pc:spChg>
        <pc:picChg chg="mod ord modCrop">
          <ac:chgData name="Kohlbacher, Ethan" userId="566eabde-3431-4982-a67d-5745bbe82b36" providerId="ADAL" clId="{FE871B3D-6E78-4BDC-B9C1-77055879E235}" dt="2024-04-16T17:12:54.581" v="1575" actId="166"/>
          <ac:picMkLst>
            <pc:docMk/>
            <pc:sldMk cId="770922491" sldId="298"/>
            <ac:picMk id="11" creationId="{28AF3192-A7B4-B61C-5409-0FBD50F0A53D}"/>
          </ac:picMkLst>
        </pc:picChg>
        <pc:picChg chg="mod ord">
          <ac:chgData name="Kohlbacher, Ethan" userId="566eabde-3431-4982-a67d-5745bbe82b36" providerId="ADAL" clId="{FE871B3D-6E78-4BDC-B9C1-77055879E235}" dt="2024-04-16T17:13:14.350" v="1578" actId="14100"/>
          <ac:picMkLst>
            <pc:docMk/>
            <pc:sldMk cId="770922491" sldId="298"/>
            <ac:picMk id="15" creationId="{EE7C306E-31C0-EF5D-5874-58A272904FE9}"/>
          </ac:picMkLst>
        </pc:picChg>
        <pc:picChg chg="add mod">
          <ac:chgData name="Kohlbacher, Ethan" userId="566eabde-3431-4982-a67d-5745bbe82b36" providerId="ADAL" clId="{FE871B3D-6E78-4BDC-B9C1-77055879E235}" dt="2024-04-16T17:12:58.570" v="1576" actId="167"/>
          <ac:picMkLst>
            <pc:docMk/>
            <pc:sldMk cId="770922491" sldId="298"/>
            <ac:picMk id="1026" creationId="{E0BA3BD1-C93A-D02F-1011-61C0D16CF91F}"/>
          </ac:picMkLst>
        </pc:picChg>
      </pc:sldChg>
      <pc:sldChg chg="modSp add del mod">
        <pc:chgData name="Kohlbacher, Ethan" userId="566eabde-3431-4982-a67d-5745bbe82b36" providerId="ADAL" clId="{FE871B3D-6E78-4BDC-B9C1-77055879E235}" dt="2024-04-07T15:03:31.195" v="720" actId="47"/>
        <pc:sldMkLst>
          <pc:docMk/>
          <pc:sldMk cId="2796167733" sldId="299"/>
        </pc:sldMkLst>
        <pc:spChg chg="mod">
          <ac:chgData name="Kohlbacher, Ethan" userId="566eabde-3431-4982-a67d-5745bbe82b36" providerId="ADAL" clId="{FE871B3D-6E78-4BDC-B9C1-77055879E235}" dt="2024-04-07T14:58:26.827" v="376" actId="14100"/>
          <ac:spMkLst>
            <pc:docMk/>
            <pc:sldMk cId="2796167733" sldId="299"/>
            <ac:spMk id="7" creationId="{3A18EEAC-F701-CE8D-8769-1188E591ADE7}"/>
          </ac:spMkLst>
        </pc:spChg>
        <pc:spChg chg="mod">
          <ac:chgData name="Kohlbacher, Ethan" userId="566eabde-3431-4982-a67d-5745bbe82b36" providerId="ADAL" clId="{FE871B3D-6E78-4BDC-B9C1-77055879E235}" dt="2024-04-07T14:44:35.616" v="83" actId="20577"/>
          <ac:spMkLst>
            <pc:docMk/>
            <pc:sldMk cId="2796167733" sldId="299"/>
            <ac:spMk id="8" creationId="{F1F8E93A-A7C1-C36F-3934-4273963E8322}"/>
          </ac:spMkLst>
        </pc:spChg>
      </pc:sldChg>
      <pc:sldChg chg="addSp modSp add mod">
        <pc:chgData name="Kohlbacher, Ethan" userId="566eabde-3431-4982-a67d-5745bbe82b36" providerId="ADAL" clId="{FE871B3D-6E78-4BDC-B9C1-77055879E235}" dt="2024-04-16T22:17:41.113" v="1791" actId="14100"/>
        <pc:sldMkLst>
          <pc:docMk/>
          <pc:sldMk cId="3328173802" sldId="300"/>
        </pc:sldMkLst>
        <pc:spChg chg="add mod">
          <ac:chgData name="Kohlbacher, Ethan" userId="566eabde-3431-4982-a67d-5745bbe82b36" providerId="ADAL" clId="{FE871B3D-6E78-4BDC-B9C1-77055879E235}" dt="2024-04-07T15:03:03.289" v="719" actId="20577"/>
          <ac:spMkLst>
            <pc:docMk/>
            <pc:sldMk cId="3328173802" sldId="300"/>
            <ac:spMk id="2" creationId="{806E8B43-F3E1-6B06-4790-0BE799CE6042}"/>
          </ac:spMkLst>
        </pc:spChg>
        <pc:spChg chg="mod">
          <ac:chgData name="Kohlbacher, Ethan" userId="566eabde-3431-4982-a67d-5745bbe82b36" providerId="ADAL" clId="{FE871B3D-6E78-4BDC-B9C1-77055879E235}" dt="2024-04-16T22:17:41.113" v="1791" actId="14100"/>
          <ac:spMkLst>
            <pc:docMk/>
            <pc:sldMk cId="3328173802" sldId="300"/>
            <ac:spMk id="7" creationId="{3A18EEAC-F701-CE8D-8769-1188E591ADE7}"/>
          </ac:spMkLst>
        </pc:spChg>
        <pc:spChg chg="mod">
          <ac:chgData name="Kohlbacher, Ethan" userId="566eabde-3431-4982-a67d-5745bbe82b36" providerId="ADAL" clId="{FE871B3D-6E78-4BDC-B9C1-77055879E235}" dt="2024-04-07T14:44:43.913" v="97" actId="20577"/>
          <ac:spMkLst>
            <pc:docMk/>
            <pc:sldMk cId="3328173802" sldId="300"/>
            <ac:spMk id="8" creationId="{F1F8E93A-A7C1-C36F-3934-4273963E8322}"/>
          </ac:spMkLst>
        </pc:spChg>
      </pc:sldChg>
      <pc:sldChg chg="addSp modSp add mod">
        <pc:chgData name="Kohlbacher, Ethan" userId="566eabde-3431-4982-a67d-5745bbe82b36" providerId="ADAL" clId="{FE871B3D-6E78-4BDC-B9C1-77055879E235}" dt="2024-04-17T15:13:43.047" v="2026" actId="207"/>
        <pc:sldMkLst>
          <pc:docMk/>
          <pc:sldMk cId="1849565026" sldId="301"/>
        </pc:sldMkLst>
        <pc:spChg chg="add mod">
          <ac:chgData name="Kohlbacher, Ethan" userId="566eabde-3431-4982-a67d-5745bbe82b36" providerId="ADAL" clId="{FE871B3D-6E78-4BDC-B9C1-77055879E235}" dt="2024-04-17T15:13:17.916" v="2025" actId="1076"/>
          <ac:spMkLst>
            <pc:docMk/>
            <pc:sldMk cId="1849565026" sldId="301"/>
            <ac:spMk id="2" creationId="{C1D4FB76-EB9E-6BE2-17CF-D6D6D915B5D9}"/>
          </ac:spMkLst>
        </pc:spChg>
        <pc:spChg chg="mod">
          <ac:chgData name="Kohlbacher, Ethan" userId="566eabde-3431-4982-a67d-5745bbe82b36" providerId="ADAL" clId="{FE871B3D-6E78-4BDC-B9C1-77055879E235}" dt="2024-04-07T15:00:52.694" v="461" actId="14100"/>
          <ac:spMkLst>
            <pc:docMk/>
            <pc:sldMk cId="1849565026" sldId="301"/>
            <ac:spMk id="7" creationId="{3A18EEAC-F701-CE8D-8769-1188E591ADE7}"/>
          </ac:spMkLst>
        </pc:spChg>
        <pc:spChg chg="mod">
          <ac:chgData name="Kohlbacher, Ethan" userId="566eabde-3431-4982-a67d-5745bbe82b36" providerId="ADAL" clId="{FE871B3D-6E78-4BDC-B9C1-77055879E235}" dt="2024-04-17T15:13:43.047" v="2026" actId="207"/>
          <ac:spMkLst>
            <pc:docMk/>
            <pc:sldMk cId="1849565026" sldId="301"/>
            <ac:spMk id="11" creationId="{CBEA9E46-85DB-C360-D1D4-A93470238082}"/>
          </ac:spMkLst>
        </pc:spChg>
      </pc:sldChg>
      <pc:sldChg chg="add del setBg">
        <pc:chgData name="Kohlbacher, Ethan" userId="566eabde-3431-4982-a67d-5745bbe82b36" providerId="ADAL" clId="{FE871B3D-6E78-4BDC-B9C1-77055879E235}" dt="2024-04-07T14:45:07.550" v="99"/>
        <pc:sldMkLst>
          <pc:docMk/>
          <pc:sldMk cId="1033379485" sldId="302"/>
        </pc:sldMkLst>
      </pc:sldChg>
      <pc:sldChg chg="addSp delSp modSp add mod setBg">
        <pc:chgData name="Kohlbacher, Ethan" userId="566eabde-3431-4982-a67d-5745bbe82b36" providerId="ADAL" clId="{FE871B3D-6E78-4BDC-B9C1-77055879E235}" dt="2024-04-07T14:59:58.786" v="431" actId="20577"/>
        <pc:sldMkLst>
          <pc:docMk/>
          <pc:sldMk cId="3082262739" sldId="302"/>
        </pc:sldMkLst>
        <pc:spChg chg="mod">
          <ac:chgData name="Kohlbacher, Ethan" userId="566eabde-3431-4982-a67d-5745bbe82b36" providerId="ADAL" clId="{FE871B3D-6E78-4BDC-B9C1-77055879E235}" dt="2024-04-07T14:59:58.786" v="431" actId="20577"/>
          <ac:spMkLst>
            <pc:docMk/>
            <pc:sldMk cId="3082262739" sldId="302"/>
            <ac:spMk id="2" creationId="{C3DBAAA7-2634-90ED-EAF8-EE88E5F70E3F}"/>
          </ac:spMkLst>
        </pc:spChg>
        <pc:graphicFrameChg chg="add mod">
          <ac:chgData name="Kohlbacher, Ethan" userId="566eabde-3431-4982-a67d-5745bbe82b36" providerId="ADAL" clId="{FE871B3D-6E78-4BDC-B9C1-77055879E235}" dt="2024-04-07T14:46:02.956" v="112"/>
          <ac:graphicFrameMkLst>
            <pc:docMk/>
            <pc:sldMk cId="3082262739" sldId="302"/>
            <ac:graphicFrameMk id="3" creationId="{63A43DBC-47A4-06B9-9488-7E22E8AF1B9D}"/>
          </ac:graphicFrameMkLst>
        </pc:graphicFrameChg>
        <pc:graphicFrameChg chg="add mod">
          <ac:chgData name="Kohlbacher, Ethan" userId="566eabde-3431-4982-a67d-5745bbe82b36" providerId="ADAL" clId="{FE871B3D-6E78-4BDC-B9C1-77055879E235}" dt="2024-04-07T14:46:07.651" v="113"/>
          <ac:graphicFrameMkLst>
            <pc:docMk/>
            <pc:sldMk cId="3082262739" sldId="302"/>
            <ac:graphicFrameMk id="4" creationId="{2CD7FADE-610E-A34C-70F6-C143D5FEE988}"/>
          </ac:graphicFrameMkLst>
        </pc:graphicFrameChg>
        <pc:graphicFrameChg chg="del mod modGraphic">
          <ac:chgData name="Kohlbacher, Ethan" userId="566eabde-3431-4982-a67d-5745bbe82b36" providerId="ADAL" clId="{FE871B3D-6E78-4BDC-B9C1-77055879E235}" dt="2024-04-07T14:45:59.675" v="111" actId="478"/>
          <ac:graphicFrameMkLst>
            <pc:docMk/>
            <pc:sldMk cId="3082262739" sldId="302"/>
            <ac:graphicFrameMk id="5" creationId="{D4842E5C-E8AD-FCF7-F75E-7E222248B4DD}"/>
          </ac:graphicFrameMkLst>
        </pc:graphicFrameChg>
        <pc:graphicFrameChg chg="add mod">
          <ac:chgData name="Kohlbacher, Ethan" userId="566eabde-3431-4982-a67d-5745bbe82b36" providerId="ADAL" clId="{FE871B3D-6E78-4BDC-B9C1-77055879E235}" dt="2024-04-07T14:46:10.436" v="114"/>
          <ac:graphicFrameMkLst>
            <pc:docMk/>
            <pc:sldMk cId="3082262739" sldId="302"/>
            <ac:graphicFrameMk id="7" creationId="{183E1EEB-8401-741B-B055-617E52246747}"/>
          </ac:graphicFrameMkLst>
        </pc:graphicFrameChg>
      </pc:sldChg>
      <pc:sldChg chg="modSp add del mod">
        <pc:chgData name="Kohlbacher, Ethan" userId="566eabde-3431-4982-a67d-5745bbe82b36" providerId="ADAL" clId="{FE871B3D-6E78-4BDC-B9C1-77055879E235}" dt="2024-04-07T14:59:51.104" v="402" actId="47"/>
        <pc:sldMkLst>
          <pc:docMk/>
          <pc:sldMk cId="3177091097" sldId="303"/>
        </pc:sldMkLst>
        <pc:spChg chg="mod">
          <ac:chgData name="Kohlbacher, Ethan" userId="566eabde-3431-4982-a67d-5745bbe82b36" providerId="ADAL" clId="{FE871B3D-6E78-4BDC-B9C1-77055879E235}" dt="2024-04-07T14:47:30.368" v="148" actId="20577"/>
          <ac:spMkLst>
            <pc:docMk/>
            <pc:sldMk cId="3177091097" sldId="303"/>
            <ac:spMk id="2" creationId="{C3DBAAA7-2634-90ED-EAF8-EE88E5F70E3F}"/>
          </ac:spMkLst>
        </pc:spChg>
        <pc:graphicFrameChg chg="ord">
          <ac:chgData name="Kohlbacher, Ethan" userId="566eabde-3431-4982-a67d-5745bbe82b36" providerId="ADAL" clId="{FE871B3D-6E78-4BDC-B9C1-77055879E235}" dt="2024-04-07T14:47:21.737" v="121" actId="167"/>
          <ac:graphicFrameMkLst>
            <pc:docMk/>
            <pc:sldMk cId="3177091097" sldId="303"/>
            <ac:graphicFrameMk id="5" creationId="{69767CA8-F0DD-3B69-1743-6D0DD398F8A5}"/>
          </ac:graphicFrameMkLst>
        </pc:graphicFrameChg>
      </pc:sldChg>
      <pc:sldChg chg="add del setBg">
        <pc:chgData name="Kohlbacher, Ethan" userId="566eabde-3431-4982-a67d-5745bbe82b36" providerId="ADAL" clId="{FE871B3D-6E78-4BDC-B9C1-77055879E235}" dt="2024-04-07T14:46:29.687" v="116"/>
        <pc:sldMkLst>
          <pc:docMk/>
          <pc:sldMk cId="4090651282" sldId="303"/>
        </pc:sldMkLst>
      </pc:sldChg>
      <pc:sldChg chg="add del">
        <pc:chgData name="Kohlbacher, Ethan" userId="566eabde-3431-4982-a67d-5745bbe82b36" providerId="ADAL" clId="{FE871B3D-6E78-4BDC-B9C1-77055879E235}" dt="2024-04-07T14:46:38" v="119"/>
        <pc:sldMkLst>
          <pc:docMk/>
          <pc:sldMk cId="257798833" sldId="304"/>
        </pc:sldMkLst>
      </pc:sldChg>
      <pc:sldChg chg="modSp add mod">
        <pc:chgData name="Kohlbacher, Ethan" userId="566eabde-3431-4982-a67d-5745bbe82b36" providerId="ADAL" clId="{FE871B3D-6E78-4BDC-B9C1-77055879E235}" dt="2024-04-17T15:34:57.774" v="2042" actId="20577"/>
        <pc:sldMkLst>
          <pc:docMk/>
          <pc:sldMk cId="719621654" sldId="304"/>
        </pc:sldMkLst>
        <pc:spChg chg="mod">
          <ac:chgData name="Kohlbacher, Ethan" userId="566eabde-3431-4982-a67d-5745bbe82b36" providerId="ADAL" clId="{FE871B3D-6E78-4BDC-B9C1-77055879E235}" dt="2024-04-17T15:34:57.774" v="2042" actId="20577"/>
          <ac:spMkLst>
            <pc:docMk/>
            <pc:sldMk cId="719621654" sldId="304"/>
            <ac:spMk id="11" creationId="{9F8BC883-57C6-9C71-1BD7-D3E225022BAB}"/>
          </ac:spMkLst>
        </pc:spChg>
        <pc:graphicFrameChg chg="modGraphic">
          <ac:chgData name="Kohlbacher, Ethan" userId="566eabde-3431-4982-a67d-5745bbe82b36" providerId="ADAL" clId="{FE871B3D-6E78-4BDC-B9C1-77055879E235}" dt="2024-04-07T15:00:23.910" v="460" actId="14734"/>
          <ac:graphicFrameMkLst>
            <pc:docMk/>
            <pc:sldMk cId="719621654" sldId="304"/>
            <ac:graphicFrameMk id="3" creationId="{995BA94E-57AE-EE29-2411-68753CA009CB}"/>
          </ac:graphicFrameMkLst>
        </pc:graphicFrameChg>
      </pc:sldChg>
      <pc:sldChg chg="addSp delSp modSp add mod">
        <pc:chgData name="Kohlbacher, Ethan" userId="566eabde-3431-4982-a67d-5745bbe82b36" providerId="ADAL" clId="{FE871B3D-6E78-4BDC-B9C1-77055879E235}" dt="2024-04-17T15:35:17.795" v="2055" actId="20577"/>
        <pc:sldMkLst>
          <pc:docMk/>
          <pc:sldMk cId="1360178651" sldId="305"/>
        </pc:sldMkLst>
        <pc:spChg chg="add mod">
          <ac:chgData name="Kohlbacher, Ethan" userId="566eabde-3431-4982-a67d-5745bbe82b36" providerId="ADAL" clId="{FE871B3D-6E78-4BDC-B9C1-77055879E235}" dt="2024-04-07T14:59:11.553" v="401" actId="1076"/>
          <ac:spMkLst>
            <pc:docMk/>
            <pc:sldMk cId="1360178651" sldId="305"/>
            <ac:spMk id="2" creationId="{3422F7B7-2DC9-A997-DC96-C9E57CBF5624}"/>
          </ac:spMkLst>
        </pc:spChg>
        <pc:spChg chg="mod">
          <ac:chgData name="Kohlbacher, Ethan" userId="566eabde-3431-4982-a67d-5745bbe82b36" providerId="ADAL" clId="{FE871B3D-6E78-4BDC-B9C1-77055879E235}" dt="2024-04-17T14:51:20.223" v="1845" actId="1076"/>
          <ac:spMkLst>
            <pc:docMk/>
            <pc:sldMk cId="1360178651" sldId="305"/>
            <ac:spMk id="6" creationId="{A59EC65A-3F9B-8E38-901A-269D0F067827}"/>
          </ac:spMkLst>
        </pc:spChg>
        <pc:spChg chg="add mod">
          <ac:chgData name="Kohlbacher, Ethan" userId="566eabde-3431-4982-a67d-5745bbe82b36" providerId="ADAL" clId="{FE871B3D-6E78-4BDC-B9C1-77055879E235}" dt="2024-04-07T22:08:56.484" v="1443" actId="1076"/>
          <ac:spMkLst>
            <pc:docMk/>
            <pc:sldMk cId="1360178651" sldId="305"/>
            <ac:spMk id="7" creationId="{13B62CE8-6AE7-77A0-A1C1-148A14E4E0A7}"/>
          </ac:spMkLst>
        </pc:spChg>
        <pc:spChg chg="mod">
          <ac:chgData name="Kohlbacher, Ethan" userId="566eabde-3431-4982-a67d-5745bbe82b36" providerId="ADAL" clId="{FE871B3D-6E78-4BDC-B9C1-77055879E235}" dt="2024-04-07T14:58:19.627" v="375" actId="14100"/>
          <ac:spMkLst>
            <pc:docMk/>
            <pc:sldMk cId="1360178651" sldId="305"/>
            <ac:spMk id="8" creationId="{EEC80730-6F8E-790B-90BB-C2AAB4C891E0}"/>
          </ac:spMkLst>
        </pc:spChg>
        <pc:spChg chg="mod">
          <ac:chgData name="Kohlbacher, Ethan" userId="566eabde-3431-4982-a67d-5745bbe82b36" providerId="ADAL" clId="{FE871B3D-6E78-4BDC-B9C1-77055879E235}" dt="2024-04-07T14:48:21.193" v="181" actId="20577"/>
          <ac:spMkLst>
            <pc:docMk/>
            <pc:sldMk cId="1360178651" sldId="305"/>
            <ac:spMk id="9" creationId="{3367248E-6C50-C229-43E7-60F1ABC197F2}"/>
          </ac:spMkLst>
        </pc:spChg>
        <pc:spChg chg="mod">
          <ac:chgData name="Kohlbacher, Ethan" userId="566eabde-3431-4982-a67d-5745bbe82b36" providerId="ADAL" clId="{FE871B3D-6E78-4BDC-B9C1-77055879E235}" dt="2024-04-17T15:35:17.795" v="2055" actId="20577"/>
          <ac:spMkLst>
            <pc:docMk/>
            <pc:sldMk cId="1360178651" sldId="305"/>
            <ac:spMk id="11" creationId="{2E20E383-492E-6191-0887-CDF70A523702}"/>
          </ac:spMkLst>
        </pc:spChg>
        <pc:graphicFrameChg chg="del">
          <ac:chgData name="Kohlbacher, Ethan" userId="566eabde-3431-4982-a67d-5745bbe82b36" providerId="ADAL" clId="{FE871B3D-6E78-4BDC-B9C1-77055879E235}" dt="2024-04-07T14:48:05.531" v="161" actId="478"/>
          <ac:graphicFrameMkLst>
            <pc:docMk/>
            <pc:sldMk cId="1360178651" sldId="305"/>
            <ac:graphicFrameMk id="3" creationId="{995BA94E-57AE-EE29-2411-68753CA009CB}"/>
          </ac:graphicFrameMkLst>
        </pc:graphicFrameChg>
        <pc:picChg chg="add del mod ord">
          <ac:chgData name="Kohlbacher, Ethan" userId="566eabde-3431-4982-a67d-5745bbe82b36" providerId="ADAL" clId="{FE871B3D-6E78-4BDC-B9C1-77055879E235}" dt="2024-04-17T14:52:42.116" v="1862" actId="14100"/>
          <ac:picMkLst>
            <pc:docMk/>
            <pc:sldMk cId="1360178651" sldId="305"/>
            <ac:picMk id="12" creationId="{3B84AE47-379A-5094-48B4-0A72F90A9DB1}"/>
          </ac:picMkLst>
        </pc:picChg>
        <pc:picChg chg="mod">
          <ac:chgData name="Kohlbacher, Ethan" userId="566eabde-3431-4982-a67d-5745bbe82b36" providerId="ADAL" clId="{FE871B3D-6E78-4BDC-B9C1-77055879E235}" dt="2024-04-16T22:06:54.007" v="1599" actId="14100"/>
          <ac:picMkLst>
            <pc:docMk/>
            <pc:sldMk cId="1360178651" sldId="305"/>
            <ac:picMk id="14" creationId="{E7D30E45-CD18-9A77-3ECF-5ED82D548040}"/>
          </ac:picMkLst>
        </pc:picChg>
        <pc:picChg chg="add">
          <ac:chgData name="Kohlbacher, Ethan" userId="566eabde-3431-4982-a67d-5745bbe82b36" providerId="ADAL" clId="{FE871B3D-6E78-4BDC-B9C1-77055879E235}" dt="2024-04-17T14:51:15.185" v="1842"/>
          <ac:picMkLst>
            <pc:docMk/>
            <pc:sldMk cId="1360178651" sldId="305"/>
            <ac:picMk id="1026" creationId="{717BF191-F6E3-B946-23E0-E20FC0B178F0}"/>
          </ac:picMkLst>
        </pc:picChg>
        <pc:picChg chg="add mod">
          <ac:chgData name="Kohlbacher, Ethan" userId="566eabde-3431-4982-a67d-5745bbe82b36" providerId="ADAL" clId="{FE871B3D-6E78-4BDC-B9C1-77055879E235}" dt="2024-04-17T14:52:19.919" v="1858" actId="1076"/>
          <ac:picMkLst>
            <pc:docMk/>
            <pc:sldMk cId="1360178651" sldId="305"/>
            <ac:picMk id="1028" creationId="{6F9C5835-F998-C7E8-4062-9216223435E4}"/>
          </ac:picMkLst>
        </pc:picChg>
      </pc:sldChg>
      <pc:sldChg chg="addSp delSp modSp add mod modAnim">
        <pc:chgData name="Kohlbacher, Ethan" userId="566eabde-3431-4982-a67d-5745bbe82b36" providerId="ADAL" clId="{FE871B3D-6E78-4BDC-B9C1-77055879E235}" dt="2024-04-17T15:35:26.207" v="2061" actId="20577"/>
        <pc:sldMkLst>
          <pc:docMk/>
          <pc:sldMk cId="2219551291" sldId="306"/>
        </pc:sldMkLst>
        <pc:spChg chg="add mod">
          <ac:chgData name="Kohlbacher, Ethan" userId="566eabde-3431-4982-a67d-5745bbe82b36" providerId="ADAL" clId="{FE871B3D-6E78-4BDC-B9C1-77055879E235}" dt="2024-04-16T21:31:55.097" v="1581"/>
          <ac:spMkLst>
            <pc:docMk/>
            <pc:sldMk cId="2219551291" sldId="306"/>
            <ac:spMk id="2" creationId="{62E51CE3-4AB7-5FD5-F939-B177A4EFED8A}"/>
          </ac:spMkLst>
        </pc:spChg>
        <pc:spChg chg="add mod">
          <ac:chgData name="Kohlbacher, Ethan" userId="566eabde-3431-4982-a67d-5745bbe82b36" providerId="ADAL" clId="{FE871B3D-6E78-4BDC-B9C1-77055879E235}" dt="2024-04-07T21:02:03.365" v="955" actId="1076"/>
          <ac:spMkLst>
            <pc:docMk/>
            <pc:sldMk cId="2219551291" sldId="306"/>
            <ac:spMk id="2" creationId="{9F417D0A-211F-B30E-BC63-53B6E7F36F0E}"/>
          </ac:spMkLst>
        </pc:spChg>
        <pc:spChg chg="add del">
          <ac:chgData name="Kohlbacher, Ethan" userId="566eabde-3431-4982-a67d-5745bbe82b36" providerId="ADAL" clId="{FE871B3D-6E78-4BDC-B9C1-77055879E235}" dt="2024-04-17T14:43:56.857" v="1813" actId="22"/>
          <ac:spMkLst>
            <pc:docMk/>
            <pc:sldMk cId="2219551291" sldId="306"/>
            <ac:spMk id="3" creationId="{296B2416-99AC-75E0-A571-371A294BF34D}"/>
          </ac:spMkLst>
        </pc:spChg>
        <pc:spChg chg="add mod">
          <ac:chgData name="Kohlbacher, Ethan" userId="566eabde-3431-4982-a67d-5745bbe82b36" providerId="ADAL" clId="{FE871B3D-6E78-4BDC-B9C1-77055879E235}" dt="2024-04-07T21:02:23.750" v="1000" actId="1076"/>
          <ac:spMkLst>
            <pc:docMk/>
            <pc:sldMk cId="2219551291" sldId="306"/>
            <ac:spMk id="3" creationId="{AD9273B7-DE20-155A-CAD7-4EE2A1333668}"/>
          </ac:spMkLst>
        </pc:spChg>
        <pc:spChg chg="add del mod">
          <ac:chgData name="Kohlbacher, Ethan" userId="566eabde-3431-4982-a67d-5745bbe82b36" providerId="ADAL" clId="{FE871B3D-6E78-4BDC-B9C1-77055879E235}" dt="2024-04-08T15:45:27.156" v="1484" actId="478"/>
          <ac:spMkLst>
            <pc:docMk/>
            <pc:sldMk cId="2219551291" sldId="306"/>
            <ac:spMk id="6" creationId="{4F23EA8C-7C69-3EFE-8C22-957098D3B0A4}"/>
          </ac:spMkLst>
        </pc:spChg>
        <pc:spChg chg="mod">
          <ac:chgData name="Kohlbacher, Ethan" userId="566eabde-3431-4982-a67d-5745bbe82b36" providerId="ADAL" clId="{FE871B3D-6E78-4BDC-B9C1-77055879E235}" dt="2024-04-07T14:48:48.697" v="227" actId="20577"/>
          <ac:spMkLst>
            <pc:docMk/>
            <pc:sldMk cId="2219551291" sldId="306"/>
            <ac:spMk id="9" creationId="{3367248E-6C50-C229-43E7-60F1ABC197F2}"/>
          </ac:spMkLst>
        </pc:spChg>
        <pc:spChg chg="mod">
          <ac:chgData name="Kohlbacher, Ethan" userId="566eabde-3431-4982-a67d-5745bbe82b36" providerId="ADAL" clId="{FE871B3D-6E78-4BDC-B9C1-77055879E235}" dt="2024-04-17T15:35:26.207" v="2061" actId="20577"/>
          <ac:spMkLst>
            <pc:docMk/>
            <pc:sldMk cId="2219551291" sldId="306"/>
            <ac:spMk id="13" creationId="{16EC7A20-DBFD-8E16-9F82-CCBA9A899556}"/>
          </ac:spMkLst>
        </pc:spChg>
        <pc:picChg chg="add mod ord modCrop">
          <ac:chgData name="Kohlbacher, Ethan" userId="566eabde-3431-4982-a67d-5745bbe82b36" providerId="ADAL" clId="{FE871B3D-6E78-4BDC-B9C1-77055879E235}" dt="2024-04-17T14:54:58.093" v="1886" actId="1076"/>
          <ac:picMkLst>
            <pc:docMk/>
            <pc:sldMk cId="2219551291" sldId="306"/>
            <ac:picMk id="4" creationId="{EE68B7F7-3274-CD70-96BE-BEEEFE607D91}"/>
          </ac:picMkLst>
        </pc:picChg>
        <pc:picChg chg="mod ord modCrop">
          <ac:chgData name="Kohlbacher, Ethan" userId="566eabde-3431-4982-a67d-5745bbe82b36" providerId="ADAL" clId="{FE871B3D-6E78-4BDC-B9C1-77055879E235}" dt="2024-04-10T15:36:24.857" v="1505" actId="1076"/>
          <ac:picMkLst>
            <pc:docMk/>
            <pc:sldMk cId="2219551291" sldId="306"/>
            <ac:picMk id="7" creationId="{99505417-9682-9566-C850-BFEE4C41AB06}"/>
          </ac:picMkLst>
        </pc:picChg>
        <pc:picChg chg="add mod">
          <ac:chgData name="Kohlbacher, Ethan" userId="566eabde-3431-4982-a67d-5745bbe82b36" providerId="ADAL" clId="{FE871B3D-6E78-4BDC-B9C1-77055879E235}" dt="2024-04-10T15:36:27.978" v="1507" actId="1076"/>
          <ac:picMkLst>
            <pc:docMk/>
            <pc:sldMk cId="2219551291" sldId="306"/>
            <ac:picMk id="1026" creationId="{80B158A1-8B75-6B73-3024-031245483660}"/>
          </ac:picMkLst>
        </pc:picChg>
        <pc:picChg chg="add mod">
          <ac:chgData name="Kohlbacher, Ethan" userId="566eabde-3431-4982-a67d-5745bbe82b36" providerId="ADAL" clId="{FE871B3D-6E78-4BDC-B9C1-77055879E235}" dt="2024-04-16T21:32:00.656" v="1583" actId="1076"/>
          <ac:picMkLst>
            <pc:docMk/>
            <pc:sldMk cId="2219551291" sldId="306"/>
            <ac:picMk id="1028" creationId="{84294723-04AE-B5F9-FE3B-5444564BDB71}"/>
          </ac:picMkLst>
        </pc:picChg>
        <pc:picChg chg="add mod">
          <ac:chgData name="Kohlbacher, Ethan" userId="566eabde-3431-4982-a67d-5745bbe82b36" providerId="ADAL" clId="{FE871B3D-6E78-4BDC-B9C1-77055879E235}" dt="2024-04-17T14:54:53.138" v="1885" actId="14100"/>
          <ac:picMkLst>
            <pc:docMk/>
            <pc:sldMk cId="2219551291" sldId="306"/>
            <ac:picMk id="2052" creationId="{14A3A99B-0F82-D51A-15D6-4C9F6A8DFEC3}"/>
          </ac:picMkLst>
        </pc:picChg>
      </pc:sldChg>
      <pc:sldChg chg="addSp modSp add mod ord modAnim">
        <pc:chgData name="Kohlbacher, Ethan" userId="566eabde-3431-4982-a67d-5745bbe82b36" providerId="ADAL" clId="{FE871B3D-6E78-4BDC-B9C1-77055879E235}" dt="2024-04-17T15:35:06.934" v="2048" actId="6549"/>
        <pc:sldMkLst>
          <pc:docMk/>
          <pc:sldMk cId="1537555857" sldId="307"/>
        </pc:sldMkLst>
        <pc:spChg chg="add mod">
          <ac:chgData name="Kohlbacher, Ethan" userId="566eabde-3431-4982-a67d-5745bbe82b36" providerId="ADAL" clId="{FE871B3D-6E78-4BDC-B9C1-77055879E235}" dt="2024-04-07T14:57:39.012" v="369" actId="1076"/>
          <ac:spMkLst>
            <pc:docMk/>
            <pc:sldMk cId="1537555857" sldId="307"/>
            <ac:spMk id="3" creationId="{42C6B685-108F-820E-371D-5E258390CF3A}"/>
          </ac:spMkLst>
        </pc:spChg>
        <pc:spChg chg="mod">
          <ac:chgData name="Kohlbacher, Ethan" userId="566eabde-3431-4982-a67d-5745bbe82b36" providerId="ADAL" clId="{FE871B3D-6E78-4BDC-B9C1-77055879E235}" dt="2024-04-07T21:01:41.207" v="954" actId="14100"/>
          <ac:spMkLst>
            <pc:docMk/>
            <pc:sldMk cId="1537555857" sldId="307"/>
            <ac:spMk id="8" creationId="{EEC80730-6F8E-790B-90BB-C2AAB4C891E0}"/>
          </ac:spMkLst>
        </pc:spChg>
        <pc:spChg chg="mod">
          <ac:chgData name="Kohlbacher, Ethan" userId="566eabde-3431-4982-a67d-5745bbe82b36" providerId="ADAL" clId="{FE871B3D-6E78-4BDC-B9C1-77055879E235}" dt="2024-04-07T14:53:33.688" v="251" actId="20577"/>
          <ac:spMkLst>
            <pc:docMk/>
            <pc:sldMk cId="1537555857" sldId="307"/>
            <ac:spMk id="9" creationId="{3367248E-6C50-C229-43E7-60F1ABC197F2}"/>
          </ac:spMkLst>
        </pc:spChg>
        <pc:spChg chg="mod">
          <ac:chgData name="Kohlbacher, Ethan" userId="566eabde-3431-4982-a67d-5745bbe82b36" providerId="ADAL" clId="{FE871B3D-6E78-4BDC-B9C1-77055879E235}" dt="2024-04-17T15:35:06.934" v="2048" actId="6549"/>
          <ac:spMkLst>
            <pc:docMk/>
            <pc:sldMk cId="1537555857" sldId="307"/>
            <ac:spMk id="12" creationId="{E0462924-7195-582E-DEA2-CCD9EECEE30D}"/>
          </ac:spMkLst>
        </pc:spChg>
        <pc:picChg chg="add mod ord">
          <ac:chgData name="Kohlbacher, Ethan" userId="566eabde-3431-4982-a67d-5745bbe82b36" providerId="ADAL" clId="{FE871B3D-6E78-4BDC-B9C1-77055879E235}" dt="2024-04-15T16:37:40.945" v="1514" actId="1036"/>
          <ac:picMkLst>
            <pc:docMk/>
            <pc:sldMk cId="1537555857" sldId="307"/>
            <ac:picMk id="6" creationId="{74F28685-9AB8-E59A-2CE5-AA7719E26D7F}"/>
          </ac:picMkLst>
        </pc:picChg>
      </pc:sldChg>
      <pc:sldChg chg="addSp modSp add mod modAnim">
        <pc:chgData name="Kohlbacher, Ethan" userId="566eabde-3431-4982-a67d-5745bbe82b36" providerId="ADAL" clId="{FE871B3D-6E78-4BDC-B9C1-77055879E235}" dt="2024-04-17T15:35:11.086" v="2051" actId="20577"/>
        <pc:sldMkLst>
          <pc:docMk/>
          <pc:sldMk cId="174471026" sldId="308"/>
        </pc:sldMkLst>
        <pc:spChg chg="add mod">
          <ac:chgData name="Kohlbacher, Ethan" userId="566eabde-3431-4982-a67d-5745bbe82b36" providerId="ADAL" clId="{FE871B3D-6E78-4BDC-B9C1-77055879E235}" dt="2024-04-07T14:58:45.799" v="377" actId="1076"/>
          <ac:spMkLst>
            <pc:docMk/>
            <pc:sldMk cId="174471026" sldId="308"/>
            <ac:spMk id="2" creationId="{258E44DC-57B4-C1A7-89BB-D618E8875D0E}"/>
          </ac:spMkLst>
        </pc:spChg>
        <pc:spChg chg="mod">
          <ac:chgData name="Kohlbacher, Ethan" userId="566eabde-3431-4982-a67d-5745bbe82b36" providerId="ADAL" clId="{FE871B3D-6E78-4BDC-B9C1-77055879E235}" dt="2024-04-07T14:58:48.867" v="378" actId="14100"/>
          <ac:spMkLst>
            <pc:docMk/>
            <pc:sldMk cId="174471026" sldId="308"/>
            <ac:spMk id="8" creationId="{EEC80730-6F8E-790B-90BB-C2AAB4C891E0}"/>
          </ac:spMkLst>
        </pc:spChg>
        <pc:spChg chg="mod">
          <ac:chgData name="Kohlbacher, Ethan" userId="566eabde-3431-4982-a67d-5745bbe82b36" providerId="ADAL" clId="{FE871B3D-6E78-4BDC-B9C1-77055879E235}" dt="2024-04-07T14:53:49.017" v="273" actId="20577"/>
          <ac:spMkLst>
            <pc:docMk/>
            <pc:sldMk cId="174471026" sldId="308"/>
            <ac:spMk id="9" creationId="{3367248E-6C50-C229-43E7-60F1ABC197F2}"/>
          </ac:spMkLst>
        </pc:spChg>
        <pc:spChg chg="mod">
          <ac:chgData name="Kohlbacher, Ethan" userId="566eabde-3431-4982-a67d-5745bbe82b36" providerId="ADAL" clId="{FE871B3D-6E78-4BDC-B9C1-77055879E235}" dt="2024-04-17T15:35:11.086" v="2051" actId="20577"/>
          <ac:spMkLst>
            <pc:docMk/>
            <pc:sldMk cId="174471026" sldId="308"/>
            <ac:spMk id="13" creationId="{A4B66B1C-F659-84B5-BE57-CCE3CDFFBF7C}"/>
          </ac:spMkLst>
        </pc:spChg>
        <pc:spChg chg="mod">
          <ac:chgData name="Kohlbacher, Ethan" userId="566eabde-3431-4982-a67d-5745bbe82b36" providerId="ADAL" clId="{FE871B3D-6E78-4BDC-B9C1-77055879E235}" dt="2024-04-16T17:05:43.275" v="1522" actId="1076"/>
          <ac:spMkLst>
            <pc:docMk/>
            <pc:sldMk cId="174471026" sldId="308"/>
            <ac:spMk id="14" creationId="{137A6841-3A30-67F3-AC05-D145505E7658}"/>
          </ac:spMkLst>
        </pc:spChg>
        <pc:picChg chg="add mod ord">
          <ac:chgData name="Kohlbacher, Ethan" userId="566eabde-3431-4982-a67d-5745bbe82b36" providerId="ADAL" clId="{FE871B3D-6E78-4BDC-B9C1-77055879E235}" dt="2024-04-07T14:58:04.737" v="373" actId="1076"/>
          <ac:picMkLst>
            <pc:docMk/>
            <pc:sldMk cId="174471026" sldId="308"/>
            <ac:picMk id="3" creationId="{B634BE42-7795-1B78-53E9-949E15A4EC3D}"/>
          </ac:picMkLst>
        </pc:picChg>
      </pc:sldChg>
      <pc:sldChg chg="addSp modSp add mod ord">
        <pc:chgData name="Kohlbacher, Ethan" userId="566eabde-3431-4982-a67d-5745bbe82b36" providerId="ADAL" clId="{FE871B3D-6E78-4BDC-B9C1-77055879E235}" dt="2024-04-17T15:34:53.800" v="2038" actId="20577"/>
        <pc:sldMkLst>
          <pc:docMk/>
          <pc:sldMk cId="30027791" sldId="309"/>
        </pc:sldMkLst>
        <pc:spChg chg="mod">
          <ac:chgData name="Kohlbacher, Ethan" userId="566eabde-3431-4982-a67d-5745bbe82b36" providerId="ADAL" clId="{FE871B3D-6E78-4BDC-B9C1-77055879E235}" dt="2024-04-07T21:02:57.058" v="1054" actId="14100"/>
          <ac:spMkLst>
            <pc:docMk/>
            <pc:sldMk cId="30027791" sldId="309"/>
            <ac:spMk id="8" creationId="{EEC80730-6F8E-790B-90BB-C2AAB4C891E0}"/>
          </ac:spMkLst>
        </pc:spChg>
        <pc:spChg chg="mod">
          <ac:chgData name="Kohlbacher, Ethan" userId="566eabde-3431-4982-a67d-5745bbe82b36" providerId="ADAL" clId="{FE871B3D-6E78-4BDC-B9C1-77055879E235}" dt="2024-04-07T21:02:54.670" v="1053" actId="14100"/>
          <ac:spMkLst>
            <pc:docMk/>
            <pc:sldMk cId="30027791" sldId="309"/>
            <ac:spMk id="9" creationId="{3367248E-6C50-C229-43E7-60F1ABC197F2}"/>
          </ac:spMkLst>
        </pc:spChg>
        <pc:spChg chg="mod">
          <ac:chgData name="Kohlbacher, Ethan" userId="566eabde-3431-4982-a67d-5745bbe82b36" providerId="ADAL" clId="{FE871B3D-6E78-4BDC-B9C1-77055879E235}" dt="2024-04-17T15:34:53.800" v="2038" actId="20577"/>
          <ac:spMkLst>
            <pc:docMk/>
            <pc:sldMk cId="30027791" sldId="309"/>
            <ac:spMk id="11" creationId="{2B59919E-E463-9AE8-67EF-A92C870D2D1E}"/>
          </ac:spMkLst>
        </pc:spChg>
        <pc:graphicFrameChg chg="add mod modGraphic">
          <ac:chgData name="Kohlbacher, Ethan" userId="566eabde-3431-4982-a67d-5745bbe82b36" providerId="ADAL" clId="{FE871B3D-6E78-4BDC-B9C1-77055879E235}" dt="2024-04-10T16:18:20.575" v="1513" actId="20577"/>
          <ac:graphicFrameMkLst>
            <pc:docMk/>
            <pc:sldMk cId="30027791" sldId="309"/>
            <ac:graphicFrameMk id="2" creationId="{9F74DCCD-280A-750C-0EC0-FCBF058342A2}"/>
          </ac:graphicFrameMkLst>
        </pc:graphicFrameChg>
      </pc:sldChg>
      <pc:sldChg chg="add del">
        <pc:chgData name="Kohlbacher, Ethan" userId="566eabde-3431-4982-a67d-5745bbe82b36" providerId="ADAL" clId="{FE871B3D-6E78-4BDC-B9C1-77055879E235}" dt="2024-04-07T14:55:42.014" v="334" actId="47"/>
        <pc:sldMkLst>
          <pc:docMk/>
          <pc:sldMk cId="292627095" sldId="310"/>
        </pc:sldMkLst>
      </pc:sldChg>
      <pc:sldChg chg="addSp modSp add mod ord">
        <pc:chgData name="Kohlbacher, Ethan" userId="566eabde-3431-4982-a67d-5745bbe82b36" providerId="ADAL" clId="{FE871B3D-6E78-4BDC-B9C1-77055879E235}" dt="2024-04-16T22:14:38.671" v="1780" actId="20577"/>
        <pc:sldMkLst>
          <pc:docMk/>
          <pc:sldMk cId="898225228" sldId="310"/>
        </pc:sldMkLst>
        <pc:spChg chg="add mod">
          <ac:chgData name="Kohlbacher, Ethan" userId="566eabde-3431-4982-a67d-5745bbe82b36" providerId="ADAL" clId="{FE871B3D-6E78-4BDC-B9C1-77055879E235}" dt="2024-04-07T21:09:06.240" v="1334" actId="20577"/>
          <ac:spMkLst>
            <pc:docMk/>
            <pc:sldMk cId="898225228" sldId="310"/>
            <ac:spMk id="2" creationId="{E2904EDD-EE72-03B8-2F07-8536FBE35BCA}"/>
          </ac:spMkLst>
        </pc:spChg>
        <pc:spChg chg="mod">
          <ac:chgData name="Kohlbacher, Ethan" userId="566eabde-3431-4982-a67d-5745bbe82b36" providerId="ADAL" clId="{FE871B3D-6E78-4BDC-B9C1-77055879E235}" dt="2024-04-07T21:02:47.053" v="1040" actId="14100"/>
          <ac:spMkLst>
            <pc:docMk/>
            <pc:sldMk cId="898225228" sldId="310"/>
            <ac:spMk id="8" creationId="{EEC80730-6F8E-790B-90BB-C2AAB4C891E0}"/>
          </ac:spMkLst>
        </pc:spChg>
        <pc:spChg chg="mod">
          <ac:chgData name="Kohlbacher, Ethan" userId="566eabde-3431-4982-a67d-5745bbe82b36" providerId="ADAL" clId="{FE871B3D-6E78-4BDC-B9C1-77055879E235}" dt="2024-04-07T21:02:45.504" v="1039" actId="14100"/>
          <ac:spMkLst>
            <pc:docMk/>
            <pc:sldMk cId="898225228" sldId="310"/>
            <ac:spMk id="9" creationId="{3367248E-6C50-C229-43E7-60F1ABC197F2}"/>
          </ac:spMkLst>
        </pc:spChg>
        <pc:spChg chg="mod">
          <ac:chgData name="Kohlbacher, Ethan" userId="566eabde-3431-4982-a67d-5745bbe82b36" providerId="ADAL" clId="{FE871B3D-6E78-4BDC-B9C1-77055879E235}" dt="2024-04-16T22:14:38.671" v="1780" actId="20577"/>
          <ac:spMkLst>
            <pc:docMk/>
            <pc:sldMk cId="898225228" sldId="310"/>
            <ac:spMk id="11" creationId="{90EF17FC-3CB0-707B-F698-40A1E46ED510}"/>
          </ac:spMkLst>
        </pc:spChg>
      </pc:sldChg>
      <pc:sldChg chg="addSp modSp add mod">
        <pc:chgData name="Kohlbacher, Ethan" userId="566eabde-3431-4982-a67d-5745bbe82b36" providerId="ADAL" clId="{FE871B3D-6E78-4BDC-B9C1-77055879E235}" dt="2024-04-17T15:09:54.013" v="1985" actId="1076"/>
        <pc:sldMkLst>
          <pc:docMk/>
          <pc:sldMk cId="552247080" sldId="311"/>
        </pc:sldMkLst>
        <pc:spChg chg="mod">
          <ac:chgData name="Kohlbacher, Ethan" userId="566eabde-3431-4982-a67d-5745bbe82b36" providerId="ADAL" clId="{FE871B3D-6E78-4BDC-B9C1-77055879E235}" dt="2024-04-07T14:56:41.496" v="361" actId="20577"/>
          <ac:spMkLst>
            <pc:docMk/>
            <pc:sldMk cId="552247080" sldId="311"/>
            <ac:spMk id="9" creationId="{3367248E-6C50-C229-43E7-60F1ABC197F2}"/>
          </ac:spMkLst>
        </pc:spChg>
        <pc:spChg chg="mod">
          <ac:chgData name="Kohlbacher, Ethan" userId="566eabde-3431-4982-a67d-5745bbe82b36" providerId="ADAL" clId="{FE871B3D-6E78-4BDC-B9C1-77055879E235}" dt="2024-04-16T22:14:44.340" v="1784" actId="20577"/>
          <ac:spMkLst>
            <pc:docMk/>
            <pc:sldMk cId="552247080" sldId="311"/>
            <ac:spMk id="11" creationId="{E7E7B076-2123-75F1-6447-2F95C2474C94}"/>
          </ac:spMkLst>
        </pc:spChg>
        <pc:spChg chg="mod">
          <ac:chgData name="Kohlbacher, Ethan" userId="566eabde-3431-4982-a67d-5745bbe82b36" providerId="ADAL" clId="{FE871B3D-6E78-4BDC-B9C1-77055879E235}" dt="2024-04-17T15:09:54.013" v="1985" actId="1076"/>
          <ac:spMkLst>
            <pc:docMk/>
            <pc:sldMk cId="552247080" sldId="311"/>
            <ac:spMk id="12" creationId="{5B95F468-C255-9DD6-1F41-7FF44488C40A}"/>
          </ac:spMkLst>
        </pc:spChg>
        <pc:picChg chg="add mod">
          <ac:chgData name="Kohlbacher, Ethan" userId="566eabde-3431-4982-a67d-5745bbe82b36" providerId="ADAL" clId="{FE871B3D-6E78-4BDC-B9C1-77055879E235}" dt="2024-04-17T14:59:45.788" v="1896" actId="1076"/>
          <ac:picMkLst>
            <pc:docMk/>
            <pc:sldMk cId="552247080" sldId="311"/>
            <ac:picMk id="3074" creationId="{A81C7898-3E68-2304-2A7D-320D4669DFF7}"/>
          </ac:picMkLst>
        </pc:picChg>
      </pc:sldChg>
      <pc:sldChg chg="addSp modSp mod">
        <pc:chgData name="Kohlbacher, Ethan" userId="566eabde-3431-4982-a67d-5745bbe82b36" providerId="ADAL" clId="{FE871B3D-6E78-4BDC-B9C1-77055879E235}" dt="2024-04-17T15:35:19.963" v="2057" actId="20577"/>
        <pc:sldMkLst>
          <pc:docMk/>
          <pc:sldMk cId="534093294" sldId="312"/>
        </pc:sldMkLst>
        <pc:spChg chg="mod">
          <ac:chgData name="Kohlbacher, Ethan" userId="566eabde-3431-4982-a67d-5745bbe82b36" providerId="ADAL" clId="{FE871B3D-6E78-4BDC-B9C1-77055879E235}" dt="2024-04-17T15:35:19.963" v="2057" actId="20577"/>
          <ac:spMkLst>
            <pc:docMk/>
            <pc:sldMk cId="534093294" sldId="312"/>
            <ac:spMk id="11" creationId="{2E20E383-492E-6191-0887-CDF70A523702}"/>
          </ac:spMkLst>
        </pc:spChg>
        <pc:picChg chg="add mod">
          <ac:chgData name="Kohlbacher, Ethan" userId="566eabde-3431-4982-a67d-5745bbe82b36" providerId="ADAL" clId="{FE871B3D-6E78-4BDC-B9C1-77055879E235}" dt="2024-04-17T14:54:20.703" v="1879" actId="14100"/>
          <ac:picMkLst>
            <pc:docMk/>
            <pc:sldMk cId="534093294" sldId="312"/>
            <ac:picMk id="2050" creationId="{1FDE92F2-1CB2-17B6-C156-7004BC1ED822}"/>
          </ac:picMkLst>
        </pc:picChg>
      </pc:sldChg>
      <pc:sldChg chg="modSp mod ord modAnim">
        <pc:chgData name="Kohlbacher, Ethan" userId="566eabde-3431-4982-a67d-5745bbe82b36" providerId="ADAL" clId="{FE871B3D-6E78-4BDC-B9C1-77055879E235}" dt="2024-04-17T15:47:49.151" v="2071" actId="14100"/>
        <pc:sldMkLst>
          <pc:docMk/>
          <pc:sldMk cId="3304773813" sldId="314"/>
        </pc:sldMkLst>
        <pc:spChg chg="mod">
          <ac:chgData name="Kohlbacher, Ethan" userId="566eabde-3431-4982-a67d-5745bbe82b36" providerId="ADAL" clId="{FE871B3D-6E78-4BDC-B9C1-77055879E235}" dt="2024-04-17T15:47:49.151" v="2071" actId="14100"/>
          <ac:spMkLst>
            <pc:docMk/>
            <pc:sldMk cId="3304773813" sldId="314"/>
            <ac:spMk id="8" creationId="{EEC80730-6F8E-790B-90BB-C2AAB4C891E0}"/>
          </ac:spMkLst>
        </pc:spChg>
        <pc:spChg chg="mod">
          <ac:chgData name="Kohlbacher, Ethan" userId="566eabde-3431-4982-a67d-5745bbe82b36" providerId="ADAL" clId="{FE871B3D-6E78-4BDC-B9C1-77055879E235}" dt="2024-04-17T15:47:43.230" v="2070" actId="20577"/>
          <ac:spMkLst>
            <pc:docMk/>
            <pc:sldMk cId="3304773813" sldId="314"/>
            <ac:spMk id="9" creationId="{3367248E-6C50-C229-43E7-60F1ABC197F2}"/>
          </ac:spMkLst>
        </pc:spChg>
        <pc:spChg chg="mod">
          <ac:chgData name="Kohlbacher, Ethan" userId="566eabde-3431-4982-a67d-5745bbe82b36" providerId="ADAL" clId="{FE871B3D-6E78-4BDC-B9C1-77055879E235}" dt="2024-04-17T15:35:23.040" v="2059" actId="20577"/>
          <ac:spMkLst>
            <pc:docMk/>
            <pc:sldMk cId="3304773813" sldId="314"/>
            <ac:spMk id="11" creationId="{90EF17FC-3CB0-707B-F698-40A1E46ED510}"/>
          </ac:spMkLst>
        </pc:spChg>
        <pc:picChg chg="mod">
          <ac:chgData name="Kohlbacher, Ethan" userId="566eabde-3431-4982-a67d-5745bbe82b36" providerId="ADAL" clId="{FE871B3D-6E78-4BDC-B9C1-77055879E235}" dt="2024-04-17T15:09:13.116" v="1984" actId="14100"/>
          <ac:picMkLst>
            <pc:docMk/>
            <pc:sldMk cId="3304773813" sldId="314"/>
            <ac:picMk id="3" creationId="{5A7A9256-CEA8-605C-5287-CD3939502309}"/>
          </ac:picMkLst>
        </pc:picChg>
        <pc:picChg chg="mod ord modCrop">
          <ac:chgData name="Kohlbacher, Ethan" userId="566eabde-3431-4982-a67d-5745bbe82b36" providerId="ADAL" clId="{FE871B3D-6E78-4BDC-B9C1-77055879E235}" dt="2024-04-16T21:58:43.376" v="1594" actId="1076"/>
          <ac:picMkLst>
            <pc:docMk/>
            <pc:sldMk cId="3304773813" sldId="314"/>
            <ac:picMk id="3" creationId="{8E0ACCB5-9A67-A172-A777-E2BF1756815D}"/>
          </ac:picMkLst>
        </pc:picChg>
        <pc:picChg chg="mod ord">
          <ac:chgData name="Kohlbacher, Ethan" userId="566eabde-3431-4982-a67d-5745bbe82b36" providerId="ADAL" clId="{FE871B3D-6E78-4BDC-B9C1-77055879E235}" dt="2024-04-16T22:32:28.576" v="1809" actId="14100"/>
          <ac:picMkLst>
            <pc:docMk/>
            <pc:sldMk cId="3304773813" sldId="314"/>
            <ac:picMk id="4" creationId="{9EC2EF77-851F-0580-85A0-506018D1BE1E}"/>
          </ac:picMkLst>
        </pc:picChg>
      </pc:sldChg>
      <pc:sldChg chg="addSp delSp modSp add mod delAnim">
        <pc:chgData name="Kohlbacher, Ethan" userId="566eabde-3431-4982-a67d-5745bbe82b36" providerId="ADAL" clId="{FE871B3D-6E78-4BDC-B9C1-77055879E235}" dt="2024-04-17T15:35:14.922" v="2053" actId="20577"/>
        <pc:sldMkLst>
          <pc:docMk/>
          <pc:sldMk cId="1113964435" sldId="315"/>
        </pc:sldMkLst>
        <pc:spChg chg="mod">
          <ac:chgData name="Kohlbacher, Ethan" userId="566eabde-3431-4982-a67d-5745bbe82b36" providerId="ADAL" clId="{FE871B3D-6E78-4BDC-B9C1-77055879E235}" dt="2024-04-16T22:13:52.569" v="1748" actId="1076"/>
          <ac:spMkLst>
            <pc:docMk/>
            <pc:sldMk cId="1113964435" sldId="315"/>
            <ac:spMk id="2" creationId="{258E44DC-57B4-C1A7-89BB-D618E8875D0E}"/>
          </ac:spMkLst>
        </pc:spChg>
        <pc:spChg chg="add mod">
          <ac:chgData name="Kohlbacher, Ethan" userId="566eabde-3431-4982-a67d-5745bbe82b36" providerId="ADAL" clId="{FE871B3D-6E78-4BDC-B9C1-77055879E235}" dt="2024-04-16T22:13:56.589" v="1760" actId="20577"/>
          <ac:spMkLst>
            <pc:docMk/>
            <pc:sldMk cId="1113964435" sldId="315"/>
            <ac:spMk id="4" creationId="{60D00C20-1CDF-D1BC-9BD9-037CE1096702}"/>
          </ac:spMkLst>
        </pc:spChg>
        <pc:spChg chg="mod">
          <ac:chgData name="Kohlbacher, Ethan" userId="566eabde-3431-4982-a67d-5745bbe82b36" providerId="ADAL" clId="{FE871B3D-6E78-4BDC-B9C1-77055879E235}" dt="2024-04-16T22:13:51.066" v="1747" actId="1076"/>
          <ac:spMkLst>
            <pc:docMk/>
            <pc:sldMk cId="1113964435" sldId="315"/>
            <ac:spMk id="6" creationId="{9BD7B2A4-69A3-704C-ACC6-6BBA2D77A11E}"/>
          </ac:spMkLst>
        </pc:spChg>
        <pc:spChg chg="mod">
          <ac:chgData name="Kohlbacher, Ethan" userId="566eabde-3431-4982-a67d-5745bbe82b36" providerId="ADAL" clId="{FE871B3D-6E78-4BDC-B9C1-77055879E235}" dt="2024-04-16T22:17:36.172" v="1790" actId="14100"/>
          <ac:spMkLst>
            <pc:docMk/>
            <pc:sldMk cId="1113964435" sldId="315"/>
            <ac:spMk id="8" creationId="{EEC80730-6F8E-790B-90BB-C2AAB4C891E0}"/>
          </ac:spMkLst>
        </pc:spChg>
        <pc:spChg chg="mod">
          <ac:chgData name="Kohlbacher, Ethan" userId="566eabde-3431-4982-a67d-5745bbe82b36" providerId="ADAL" clId="{FE871B3D-6E78-4BDC-B9C1-77055879E235}" dt="2024-04-16T22:12:47.206" v="1663" actId="20577"/>
          <ac:spMkLst>
            <pc:docMk/>
            <pc:sldMk cId="1113964435" sldId="315"/>
            <ac:spMk id="9" creationId="{3367248E-6C50-C229-43E7-60F1ABC197F2}"/>
          </ac:spMkLst>
        </pc:spChg>
        <pc:spChg chg="mod">
          <ac:chgData name="Kohlbacher, Ethan" userId="566eabde-3431-4982-a67d-5745bbe82b36" providerId="ADAL" clId="{FE871B3D-6E78-4BDC-B9C1-77055879E235}" dt="2024-04-17T15:35:14.922" v="2053" actId="20577"/>
          <ac:spMkLst>
            <pc:docMk/>
            <pc:sldMk cId="1113964435" sldId="315"/>
            <ac:spMk id="13" creationId="{A4B66B1C-F659-84B5-BE57-CCE3CDFFBF7C}"/>
          </ac:spMkLst>
        </pc:spChg>
        <pc:spChg chg="del mod">
          <ac:chgData name="Kohlbacher, Ethan" userId="566eabde-3431-4982-a67d-5745bbe82b36" providerId="ADAL" clId="{FE871B3D-6E78-4BDC-B9C1-77055879E235}" dt="2024-04-16T22:13:02.980" v="1676"/>
          <ac:spMkLst>
            <pc:docMk/>
            <pc:sldMk cId="1113964435" sldId="315"/>
            <ac:spMk id="14" creationId="{137A6841-3A30-67F3-AC05-D145505E7658}"/>
          </ac:spMkLst>
        </pc:spChg>
        <pc:picChg chg="del">
          <ac:chgData name="Kohlbacher, Ethan" userId="566eabde-3431-4982-a67d-5745bbe82b36" providerId="ADAL" clId="{FE871B3D-6E78-4BDC-B9C1-77055879E235}" dt="2024-04-16T22:12:50.427" v="1664" actId="478"/>
          <ac:picMkLst>
            <pc:docMk/>
            <pc:sldMk cId="1113964435" sldId="315"/>
            <ac:picMk id="3" creationId="{B634BE42-7795-1B78-53E9-949E15A4EC3D}"/>
          </ac:picMkLst>
        </pc:picChg>
        <pc:picChg chg="add mod">
          <ac:chgData name="Kohlbacher, Ethan" userId="566eabde-3431-4982-a67d-5745bbe82b36" providerId="ADAL" clId="{FE871B3D-6E78-4BDC-B9C1-77055879E235}" dt="2024-04-16T22:12:59.462" v="1672" actId="1076"/>
          <ac:picMkLst>
            <pc:docMk/>
            <pc:sldMk cId="1113964435" sldId="315"/>
            <ac:picMk id="3074" creationId="{3C971B97-A2DF-7587-493B-8E1E47BF88F8}"/>
          </ac:picMkLst>
        </pc:picChg>
      </pc:sldChg>
    </pc:docChg>
  </pc:docChgLst>
  <pc:docChgLst>
    <pc:chgData name="Juday, Hayden" userId="S::hjuday2027@floridapoly.edu::6bbe03f7-27bb-4e2e-ba2a-57e5514048f4" providerId="AD" clId="Web-{EE28073D-5326-987E-BF9E-078ABD6579A4}"/>
    <pc:docChg chg="modSld">
      <pc:chgData name="Juday, Hayden" userId="S::hjuday2027@floridapoly.edu::6bbe03f7-27bb-4e2e-ba2a-57e5514048f4" providerId="AD" clId="Web-{EE28073D-5326-987E-BF9E-078ABD6579A4}" dt="2024-04-16T22:44:43.059" v="9" actId="1076"/>
      <pc:docMkLst>
        <pc:docMk/>
      </pc:docMkLst>
      <pc:sldChg chg="addSp delSp modSp addAnim delAnim">
        <pc:chgData name="Juday, Hayden" userId="S::hjuday2027@floridapoly.edu::6bbe03f7-27bb-4e2e-ba2a-57e5514048f4" providerId="AD" clId="Web-{EE28073D-5326-987E-BF9E-078ABD6579A4}" dt="2024-04-16T22:44:43.059" v="9" actId="1076"/>
        <pc:sldMkLst>
          <pc:docMk/>
          <pc:sldMk cId="3304773813" sldId="314"/>
        </pc:sldMkLst>
        <pc:picChg chg="add mod ord">
          <ac:chgData name="Juday, Hayden" userId="S::hjuday2027@floridapoly.edu::6bbe03f7-27bb-4e2e-ba2a-57e5514048f4" providerId="AD" clId="Web-{EE28073D-5326-987E-BF9E-078ABD6579A4}" dt="2024-04-16T22:44:43.059" v="9" actId="1076"/>
          <ac:picMkLst>
            <pc:docMk/>
            <pc:sldMk cId="3304773813" sldId="314"/>
            <ac:picMk id="3" creationId="{5A7A9256-CEA8-605C-5287-CD3939502309}"/>
          </ac:picMkLst>
        </pc:picChg>
        <pc:picChg chg="del">
          <ac:chgData name="Juday, Hayden" userId="S::hjuday2027@floridapoly.edu::6bbe03f7-27bb-4e2e-ba2a-57e5514048f4" providerId="AD" clId="Web-{EE28073D-5326-987E-BF9E-078ABD6579A4}" dt="2024-04-16T22:25:03.420" v="0"/>
          <ac:picMkLst>
            <pc:docMk/>
            <pc:sldMk cId="3304773813" sldId="314"/>
            <ac:picMk id="3" creationId="{8E0ACCB5-9A67-A172-A777-E2BF1756815D}"/>
          </ac:picMkLst>
        </pc:picChg>
        <pc:picChg chg="add del mod">
          <ac:chgData name="Juday, Hayden" userId="S::hjuday2027@floridapoly.edu::6bbe03f7-27bb-4e2e-ba2a-57e5514048f4" providerId="AD" clId="Web-{EE28073D-5326-987E-BF9E-078ABD6579A4}" dt="2024-04-16T22:43:57.683" v="3"/>
          <ac:picMkLst>
            <pc:docMk/>
            <pc:sldMk cId="3304773813" sldId="314"/>
            <ac:picMk id="4" creationId="{9EC2EF77-851F-0580-85A0-506018D1BE1E}"/>
          </ac:picMkLst>
        </pc:picChg>
      </pc:sldChg>
    </pc:docChg>
  </pc:docChgLst>
  <pc:docChgLst>
    <pc:chgData name="Waelbroeck, Chase" userId="S::cwaelbroeck8776@floridapoly.edu::6eb58cbc-bfcf-4ca4-a7ca-41da97227eb6" providerId="AD" clId="Web-{0B452188-7529-F42A-CAB4-84A471D37979}"/>
    <pc:docChg chg="modSld">
      <pc:chgData name="Waelbroeck, Chase" userId="S::cwaelbroeck8776@floridapoly.edu::6eb58cbc-bfcf-4ca4-a7ca-41da97227eb6" providerId="AD" clId="Web-{0B452188-7529-F42A-CAB4-84A471D37979}" dt="2024-04-08T00:56:23.859" v="45" actId="20577"/>
      <pc:docMkLst>
        <pc:docMk/>
      </pc:docMkLst>
      <pc:sldChg chg="addSp delSp modSp">
        <pc:chgData name="Waelbroeck, Chase" userId="S::cwaelbroeck8776@floridapoly.edu::6eb58cbc-bfcf-4ca4-a7ca-41da97227eb6" providerId="AD" clId="Web-{0B452188-7529-F42A-CAB4-84A471D37979}" dt="2024-04-08T00:56:23.859" v="45" actId="20577"/>
        <pc:sldMkLst>
          <pc:docMk/>
          <pc:sldMk cId="4098340230" sldId="294"/>
        </pc:sldMkLst>
        <pc:spChg chg="mod">
          <ac:chgData name="Waelbroeck, Chase" userId="S::cwaelbroeck8776@floridapoly.edu::6eb58cbc-bfcf-4ca4-a7ca-41da97227eb6" providerId="AD" clId="Web-{0B452188-7529-F42A-CAB4-84A471D37979}" dt="2024-04-08T00:56:23.859" v="45" actId="20577"/>
          <ac:spMkLst>
            <pc:docMk/>
            <pc:sldMk cId="4098340230" sldId="294"/>
            <ac:spMk id="9" creationId="{1B33CBA1-8CA7-7778-8577-BA11A85F6F20}"/>
          </ac:spMkLst>
        </pc:spChg>
        <pc:picChg chg="add del mod">
          <ac:chgData name="Waelbroeck, Chase" userId="S::cwaelbroeck8776@floridapoly.edu::6eb58cbc-bfcf-4ca4-a7ca-41da97227eb6" providerId="AD" clId="Web-{0B452188-7529-F42A-CAB4-84A471D37979}" dt="2024-04-08T00:47:04.292" v="9"/>
          <ac:picMkLst>
            <pc:docMk/>
            <pc:sldMk cId="4098340230" sldId="294"/>
            <ac:picMk id="2" creationId="{5704C362-F9EC-22AC-2011-9260D01C2056}"/>
          </ac:picMkLst>
        </pc:picChg>
        <pc:picChg chg="add del mod modCrop">
          <ac:chgData name="Waelbroeck, Chase" userId="S::cwaelbroeck8776@floridapoly.edu::6eb58cbc-bfcf-4ca4-a7ca-41da97227eb6" providerId="AD" clId="Web-{0B452188-7529-F42A-CAB4-84A471D37979}" dt="2024-04-08T00:53:09.008" v="21"/>
          <ac:picMkLst>
            <pc:docMk/>
            <pc:sldMk cId="4098340230" sldId="294"/>
            <ac:picMk id="3" creationId="{3D4AE289-1F2C-F4E7-7463-BDC87384369C}"/>
          </ac:picMkLst>
        </pc:picChg>
        <pc:picChg chg="add mod">
          <ac:chgData name="Waelbroeck, Chase" userId="S::cwaelbroeck8776@floridapoly.edu::6eb58cbc-bfcf-4ca4-a7ca-41da97227eb6" providerId="AD" clId="Web-{0B452188-7529-F42A-CAB4-84A471D37979}" dt="2024-04-08T00:56:10.546" v="41" actId="1076"/>
          <ac:picMkLst>
            <pc:docMk/>
            <pc:sldMk cId="4098340230" sldId="294"/>
            <ac:picMk id="4" creationId="{78AA5951-C155-84E4-029D-3D5D9D752D17}"/>
          </ac:picMkLst>
        </pc:picChg>
      </pc:sldChg>
    </pc:docChg>
  </pc:docChgLst>
  <pc:docChgLst>
    <pc:chgData name="Halama, Trent" userId="S::thalama6221@floridapoly.edu::da8c2684-5d6e-421e-80c0-d8e4684fd6a9" providerId="AD" clId="Web-{C41F6EBC-1B79-897F-421F-62FBAF3FB994}"/>
    <pc:docChg chg="modSld">
      <pc:chgData name="Halama, Trent" userId="S::thalama6221@floridapoly.edu::da8c2684-5d6e-421e-80c0-d8e4684fd6a9" providerId="AD" clId="Web-{C41F6EBC-1B79-897F-421F-62FBAF3FB994}" dt="2024-04-08T00:10:49.302" v="407" actId="1076"/>
      <pc:docMkLst>
        <pc:docMk/>
      </pc:docMkLst>
      <pc:sldChg chg="addSp modSp">
        <pc:chgData name="Halama, Trent" userId="S::thalama6221@floridapoly.edu::da8c2684-5d6e-421e-80c0-d8e4684fd6a9" providerId="AD" clId="Web-{C41F6EBC-1B79-897F-421F-62FBAF3FB994}" dt="2024-04-08T00:10:49.302" v="407" actId="1076"/>
        <pc:sldMkLst>
          <pc:docMk/>
          <pc:sldMk cId="174471026" sldId="308"/>
        </pc:sldMkLst>
        <pc:spChg chg="mod">
          <ac:chgData name="Halama, Trent" userId="S::thalama6221@floridapoly.edu::da8c2684-5d6e-421e-80c0-d8e4684fd6a9" providerId="AD" clId="Web-{C41F6EBC-1B79-897F-421F-62FBAF3FB994}" dt="2024-04-07T23:50:29.735" v="88" actId="20577"/>
          <ac:spMkLst>
            <pc:docMk/>
            <pc:sldMk cId="174471026" sldId="308"/>
            <ac:spMk id="2" creationId="{258E44DC-57B4-C1A7-89BB-D618E8875D0E}"/>
          </ac:spMkLst>
        </pc:spChg>
        <pc:spChg chg="add mod">
          <ac:chgData name="Halama, Trent" userId="S::thalama6221@floridapoly.edu::da8c2684-5d6e-421e-80c0-d8e4684fd6a9" providerId="AD" clId="Web-{C41F6EBC-1B79-897F-421F-62FBAF3FB994}" dt="2024-04-07T23:59:24.802" v="405" actId="20577"/>
          <ac:spMkLst>
            <pc:docMk/>
            <pc:sldMk cId="174471026" sldId="308"/>
            <ac:spMk id="6" creationId="{9BD7B2A4-69A3-704C-ACC6-6BBA2D77A11E}"/>
          </ac:spMkLst>
        </pc:spChg>
        <pc:picChg chg="mod">
          <ac:chgData name="Halama, Trent" userId="S::thalama6221@floridapoly.edu::da8c2684-5d6e-421e-80c0-d8e4684fd6a9" providerId="AD" clId="Web-{C41F6EBC-1B79-897F-421F-62FBAF3FB994}" dt="2024-04-08T00:10:49.302" v="407" actId="1076"/>
          <ac:picMkLst>
            <pc:docMk/>
            <pc:sldMk cId="174471026" sldId="308"/>
            <ac:picMk id="3" creationId="{B634BE42-7795-1B78-53E9-949E15A4EC3D}"/>
          </ac:picMkLst>
        </pc:picChg>
      </pc:sldChg>
      <pc:sldChg chg="modSp">
        <pc:chgData name="Halama, Trent" userId="S::thalama6221@floridapoly.edu::da8c2684-5d6e-421e-80c0-d8e4684fd6a9" providerId="AD" clId="Web-{C41F6EBC-1B79-897F-421F-62FBAF3FB994}" dt="2024-04-07T23:54:00.281" v="173"/>
        <pc:sldMkLst>
          <pc:docMk/>
          <pc:sldMk cId="30027791" sldId="309"/>
        </pc:sldMkLst>
        <pc:graphicFrameChg chg="mod modGraphic">
          <ac:chgData name="Halama, Trent" userId="S::thalama6221@floridapoly.edu::da8c2684-5d6e-421e-80c0-d8e4684fd6a9" providerId="AD" clId="Web-{C41F6EBC-1B79-897F-421F-62FBAF3FB994}" dt="2024-04-07T23:54:00.281" v="173"/>
          <ac:graphicFrameMkLst>
            <pc:docMk/>
            <pc:sldMk cId="30027791" sldId="309"/>
            <ac:graphicFrameMk id="2" creationId="{9F74DCCD-280A-750C-0EC0-FCBF058342A2}"/>
          </ac:graphicFrameMkLst>
        </pc:graphicFrameChg>
      </pc:sldChg>
    </pc:docChg>
  </pc:docChgLst>
  <pc:docChgLst>
    <pc:chgData name="Dean, Shemar" userId="S::sdean9777@floridapoly.edu::346a25ca-d8fa-4f68-a7c3-7843956bb022" providerId="AD" clId="Web-{B375B1CC-D6ED-21B2-464C-0716E46FBC8E}"/>
    <pc:docChg chg="addSld delSld modSld">
      <pc:chgData name="Dean, Shemar" userId="S::sdean9777@floridapoly.edu::346a25ca-d8fa-4f68-a7c3-7843956bb022" providerId="AD" clId="Web-{B375B1CC-D6ED-21B2-464C-0716E46FBC8E}" dt="2024-04-16T18:32:39.482" v="33"/>
      <pc:docMkLst>
        <pc:docMk/>
      </pc:docMkLst>
      <pc:sldChg chg="modSp">
        <pc:chgData name="Dean, Shemar" userId="S::sdean9777@floridapoly.edu::346a25ca-d8fa-4f68-a7c3-7843956bb022" providerId="AD" clId="Web-{B375B1CC-D6ED-21B2-464C-0716E46FBC8E}" dt="2024-04-16T18:24:22.906" v="13" actId="20577"/>
        <pc:sldMkLst>
          <pc:docMk/>
          <pc:sldMk cId="2219551291" sldId="306"/>
        </pc:sldMkLst>
        <pc:spChg chg="mod">
          <ac:chgData name="Dean, Shemar" userId="S::sdean9777@floridapoly.edu::346a25ca-d8fa-4f68-a7c3-7843956bb022" providerId="AD" clId="Web-{B375B1CC-D6ED-21B2-464C-0716E46FBC8E}" dt="2024-04-16T18:24:22.906" v="13" actId="20577"/>
          <ac:spMkLst>
            <pc:docMk/>
            <pc:sldMk cId="2219551291" sldId="306"/>
            <ac:spMk id="13" creationId="{16EC7A20-DBFD-8E16-9F82-CCBA9A899556}"/>
          </ac:spMkLst>
        </pc:spChg>
      </pc:sldChg>
      <pc:sldChg chg="modSp">
        <pc:chgData name="Dean, Shemar" userId="S::sdean9777@floridapoly.edu::346a25ca-d8fa-4f68-a7c3-7843956bb022" providerId="AD" clId="Web-{B375B1CC-D6ED-21B2-464C-0716E46FBC8E}" dt="2024-04-16T18:24:31.844" v="15" actId="20577"/>
        <pc:sldMkLst>
          <pc:docMk/>
          <pc:sldMk cId="30027791" sldId="309"/>
        </pc:sldMkLst>
        <pc:spChg chg="mod">
          <ac:chgData name="Dean, Shemar" userId="S::sdean9777@floridapoly.edu::346a25ca-d8fa-4f68-a7c3-7843956bb022" providerId="AD" clId="Web-{B375B1CC-D6ED-21B2-464C-0716E46FBC8E}" dt="2024-04-16T18:24:31.844" v="15" actId="20577"/>
          <ac:spMkLst>
            <pc:docMk/>
            <pc:sldMk cId="30027791" sldId="309"/>
            <ac:spMk id="11" creationId="{2B59919E-E463-9AE8-67EF-A92C870D2D1E}"/>
          </ac:spMkLst>
        </pc:spChg>
      </pc:sldChg>
      <pc:sldChg chg="modSp">
        <pc:chgData name="Dean, Shemar" userId="S::sdean9777@floridapoly.edu::346a25ca-d8fa-4f68-a7c3-7843956bb022" providerId="AD" clId="Web-{B375B1CC-D6ED-21B2-464C-0716E46FBC8E}" dt="2024-04-16T18:24:27.531" v="14" actId="20577"/>
        <pc:sldMkLst>
          <pc:docMk/>
          <pc:sldMk cId="898225228" sldId="310"/>
        </pc:sldMkLst>
        <pc:spChg chg="mod">
          <ac:chgData name="Dean, Shemar" userId="S::sdean9777@floridapoly.edu::346a25ca-d8fa-4f68-a7c3-7843956bb022" providerId="AD" clId="Web-{B375B1CC-D6ED-21B2-464C-0716E46FBC8E}" dt="2024-04-16T18:24:27.531" v="14" actId="20577"/>
          <ac:spMkLst>
            <pc:docMk/>
            <pc:sldMk cId="898225228" sldId="310"/>
            <ac:spMk id="11" creationId="{90EF17FC-3CB0-707B-F698-40A1E46ED510}"/>
          </ac:spMkLst>
        </pc:spChg>
      </pc:sldChg>
      <pc:sldChg chg="modSp">
        <pc:chgData name="Dean, Shemar" userId="S::sdean9777@floridapoly.edu::346a25ca-d8fa-4f68-a7c3-7843956bb022" providerId="AD" clId="Web-{B375B1CC-D6ED-21B2-464C-0716E46FBC8E}" dt="2024-04-16T18:24:38.485" v="16" actId="20577"/>
        <pc:sldMkLst>
          <pc:docMk/>
          <pc:sldMk cId="552247080" sldId="311"/>
        </pc:sldMkLst>
        <pc:spChg chg="mod">
          <ac:chgData name="Dean, Shemar" userId="S::sdean9777@floridapoly.edu::346a25ca-d8fa-4f68-a7c3-7843956bb022" providerId="AD" clId="Web-{B375B1CC-D6ED-21B2-464C-0716E46FBC8E}" dt="2024-04-16T18:24:38.485" v="16" actId="20577"/>
          <ac:spMkLst>
            <pc:docMk/>
            <pc:sldMk cId="552247080" sldId="311"/>
            <ac:spMk id="11" creationId="{E7E7B076-2123-75F1-6447-2F95C2474C94}"/>
          </ac:spMkLst>
        </pc:spChg>
      </pc:sldChg>
      <pc:sldChg chg="delSp modSp add mod replId setBg">
        <pc:chgData name="Dean, Shemar" userId="S::sdean9777@floridapoly.edu::346a25ca-d8fa-4f68-a7c3-7843956bb022" providerId="AD" clId="Web-{B375B1CC-D6ED-21B2-464C-0716E46FBC8E}" dt="2024-04-16T18:32:39.482" v="33"/>
        <pc:sldMkLst>
          <pc:docMk/>
          <pc:sldMk cId="534093294" sldId="312"/>
        </pc:sldMkLst>
        <pc:spChg chg="del mod">
          <ac:chgData name="Dean, Shemar" userId="S::sdean9777@floridapoly.edu::346a25ca-d8fa-4f68-a7c3-7843956bb022" providerId="AD" clId="Web-{B375B1CC-D6ED-21B2-464C-0716E46FBC8E}" dt="2024-04-16T18:24:54.501" v="22"/>
          <ac:spMkLst>
            <pc:docMk/>
            <pc:sldMk cId="534093294" sldId="312"/>
            <ac:spMk id="6" creationId="{A59EC65A-3F9B-8E38-901A-269D0F067827}"/>
          </ac:spMkLst>
        </pc:spChg>
        <pc:spChg chg="mod">
          <ac:chgData name="Dean, Shemar" userId="S::sdean9777@floridapoly.edu::346a25ca-d8fa-4f68-a7c3-7843956bb022" providerId="AD" clId="Web-{B375B1CC-D6ED-21B2-464C-0716E46FBC8E}" dt="2024-04-16T18:30:39.994" v="32" actId="14100"/>
          <ac:spMkLst>
            <pc:docMk/>
            <pc:sldMk cId="534093294" sldId="312"/>
            <ac:spMk id="8" creationId="{EEC80730-6F8E-790B-90BB-C2AAB4C891E0}"/>
          </ac:spMkLst>
        </pc:spChg>
        <pc:spChg chg="mod">
          <ac:chgData name="Dean, Shemar" userId="S::sdean9777@floridapoly.edu::346a25ca-d8fa-4f68-a7c3-7843956bb022" providerId="AD" clId="Web-{B375B1CC-D6ED-21B2-464C-0716E46FBC8E}" dt="2024-04-16T18:30:35.713" v="31" actId="14100"/>
          <ac:spMkLst>
            <pc:docMk/>
            <pc:sldMk cId="534093294" sldId="312"/>
            <ac:spMk id="9" creationId="{3367248E-6C50-C229-43E7-60F1ABC197F2}"/>
          </ac:spMkLst>
        </pc:spChg>
        <pc:spChg chg="mod">
          <ac:chgData name="Dean, Shemar" userId="S::sdean9777@floridapoly.edu::346a25ca-d8fa-4f68-a7c3-7843956bb022" providerId="AD" clId="Web-{B375B1CC-D6ED-21B2-464C-0716E46FBC8E}" dt="2024-04-16T18:24:06.296" v="11" actId="20577"/>
          <ac:spMkLst>
            <pc:docMk/>
            <pc:sldMk cId="534093294" sldId="312"/>
            <ac:spMk id="11" creationId="{2E20E383-492E-6191-0887-CDF70A523702}"/>
          </ac:spMkLst>
        </pc:spChg>
        <pc:picChg chg="del">
          <ac:chgData name="Dean, Shemar" userId="S::sdean9777@floridapoly.edu::346a25ca-d8fa-4f68-a7c3-7843956bb022" providerId="AD" clId="Web-{B375B1CC-D6ED-21B2-464C-0716E46FBC8E}" dt="2024-04-16T18:24:45.907" v="17"/>
          <ac:picMkLst>
            <pc:docMk/>
            <pc:sldMk cId="534093294" sldId="312"/>
            <ac:picMk id="12" creationId="{3B84AE47-379A-5094-48B4-0A72F90A9DB1}"/>
          </ac:picMkLst>
        </pc:picChg>
        <pc:picChg chg="del">
          <ac:chgData name="Dean, Shemar" userId="S::sdean9777@floridapoly.edu::346a25ca-d8fa-4f68-a7c3-7843956bb022" providerId="AD" clId="Web-{B375B1CC-D6ED-21B2-464C-0716E46FBC8E}" dt="2024-04-16T18:24:55.876" v="23"/>
          <ac:picMkLst>
            <pc:docMk/>
            <pc:sldMk cId="534093294" sldId="312"/>
            <ac:picMk id="14" creationId="{E7D30E45-CD18-9A77-3ECF-5ED82D548040}"/>
          </ac:picMkLst>
        </pc:picChg>
      </pc:sldChg>
      <pc:sldChg chg="new del">
        <pc:chgData name="Dean, Shemar" userId="S::sdean9777@floridapoly.edu::346a25ca-d8fa-4f68-a7c3-7843956bb022" providerId="AD" clId="Web-{B375B1CC-D6ED-21B2-464C-0716E46FBC8E}" dt="2024-04-16T18:23:43.889" v="1"/>
        <pc:sldMkLst>
          <pc:docMk/>
          <pc:sldMk cId="1852122879" sldId="312"/>
        </pc:sldMkLst>
      </pc:sldChg>
    </pc:docChg>
  </pc:docChgLst>
  <pc:docChgLst>
    <pc:chgData name="Rosen, Robert" userId="S::rrosen4809@floridapoly.edu::deb967d7-6287-473d-a629-3848eaa7eb09" providerId="AD" clId="Web-{3254248E-DA58-F0AA-7B55-F74E753C9302}"/>
    <pc:docChg chg="modSld">
      <pc:chgData name="Rosen, Robert" userId="S::rrosen4809@floridapoly.edu::deb967d7-6287-473d-a629-3848eaa7eb09" providerId="AD" clId="Web-{3254248E-DA58-F0AA-7B55-F74E753C9302}" dt="2024-04-16T21:42:10.949" v="139" actId="20577"/>
      <pc:docMkLst>
        <pc:docMk/>
      </pc:docMkLst>
      <pc:sldChg chg="modSp">
        <pc:chgData name="Rosen, Robert" userId="S::rrosen4809@floridapoly.edu::deb967d7-6287-473d-a629-3848eaa7eb09" providerId="AD" clId="Web-{3254248E-DA58-F0AA-7B55-F74E753C9302}" dt="2024-04-16T21:42:10.949" v="139" actId="20577"/>
        <pc:sldMkLst>
          <pc:docMk/>
          <pc:sldMk cId="1360178651" sldId="305"/>
        </pc:sldMkLst>
        <pc:spChg chg="mod">
          <ac:chgData name="Rosen, Robert" userId="S::rrosen4809@floridapoly.edu::deb967d7-6287-473d-a629-3848eaa7eb09" providerId="AD" clId="Web-{3254248E-DA58-F0AA-7B55-F74E753C9302}" dt="2024-04-16T21:42:10.949" v="139" actId="20577"/>
          <ac:spMkLst>
            <pc:docMk/>
            <pc:sldMk cId="1360178651" sldId="305"/>
            <ac:spMk id="6" creationId="{A59EC65A-3F9B-8E38-901A-269D0F067827}"/>
          </ac:spMkLst>
        </pc:spChg>
      </pc:sldChg>
    </pc:docChg>
  </pc:docChgLst>
  <pc:docChgLst>
    <pc:chgData name="Delgado, Samuel" userId="S::sdelgado9051@floridapoly.edu::e8936c08-0e16-4123-bf50-26873294784d" providerId="AD" clId="Web-{FD672297-9699-475E-BD39-57FE5DBB0FFE}"/>
    <pc:docChg chg="modSld">
      <pc:chgData name="Delgado, Samuel" userId="S::sdelgado9051@floridapoly.edu::e8936c08-0e16-4123-bf50-26873294784d" providerId="AD" clId="Web-{FD672297-9699-475E-BD39-57FE5DBB0FFE}" dt="2024-05-01T22:10:43.133" v="1" actId="1076"/>
      <pc:docMkLst>
        <pc:docMk/>
      </pc:docMkLst>
      <pc:sldChg chg="modSp">
        <pc:chgData name="Delgado, Samuel" userId="S::sdelgado9051@floridapoly.edu::e8936c08-0e16-4123-bf50-26873294784d" providerId="AD" clId="Web-{FD672297-9699-475E-BD39-57FE5DBB0FFE}" dt="2024-05-01T22:10:43.133" v="1" actId="1076"/>
        <pc:sldMkLst>
          <pc:docMk/>
          <pc:sldMk cId="1537555857" sldId="307"/>
        </pc:sldMkLst>
        <pc:picChg chg="mod">
          <ac:chgData name="Delgado, Samuel" userId="S::sdelgado9051@floridapoly.edu::e8936c08-0e16-4123-bf50-26873294784d" providerId="AD" clId="Web-{FD672297-9699-475E-BD39-57FE5DBB0FFE}" dt="2024-05-01T22:10:43.133" v="1" actId="1076"/>
          <ac:picMkLst>
            <pc:docMk/>
            <pc:sldMk cId="1537555857" sldId="307"/>
            <ac:picMk id="6" creationId="{74F28685-9AB8-E59A-2CE5-AA7719E26D7F}"/>
          </ac:picMkLst>
        </pc:picChg>
      </pc:sldChg>
    </pc:docChg>
  </pc:docChgLst>
  <pc:docChgLst>
    <pc:chgData name="Delgado, Samuel" userId="S::sdelgado9051@floridapoly.edu::e8936c08-0e16-4123-bf50-26873294784d" providerId="AD" clId="Web-{271A2624-0BA9-BB47-AC33-0E58E5A650B6}"/>
    <pc:docChg chg="modSld sldOrd">
      <pc:chgData name="Delgado, Samuel" userId="S::sdelgado9051@floridapoly.edu::e8936c08-0e16-4123-bf50-26873294784d" providerId="AD" clId="Web-{271A2624-0BA9-BB47-AC33-0E58E5A650B6}" dt="2024-04-17T15:10:34.106" v="153" actId="20577"/>
      <pc:docMkLst>
        <pc:docMk/>
      </pc:docMkLst>
      <pc:sldChg chg="addSp delSp modSp ord">
        <pc:chgData name="Delgado, Samuel" userId="S::sdelgado9051@floridapoly.edu::e8936c08-0e16-4123-bf50-26873294784d" providerId="AD" clId="Web-{271A2624-0BA9-BB47-AC33-0E58E5A650B6}" dt="2024-04-17T15:02:08.663" v="82"/>
        <pc:sldMkLst>
          <pc:docMk/>
          <pc:sldMk cId="770922491" sldId="298"/>
        </pc:sldMkLst>
        <pc:spChg chg="add del mod">
          <ac:chgData name="Delgado, Samuel" userId="S::sdelgado9051@floridapoly.edu::e8936c08-0e16-4123-bf50-26873294784d" providerId="AD" clId="Web-{271A2624-0BA9-BB47-AC33-0E58E5A650B6}" dt="2024-04-17T14:57:42.668" v="57"/>
          <ac:spMkLst>
            <pc:docMk/>
            <pc:sldMk cId="770922491" sldId="298"/>
            <ac:spMk id="5" creationId="{C8A47AB1-BEAE-6714-78E7-D9EDF2A69C6A}"/>
          </ac:spMkLst>
        </pc:spChg>
        <pc:spChg chg="add mod">
          <ac:chgData name="Delgado, Samuel" userId="S::sdelgado9051@floridapoly.edu::e8936c08-0e16-4123-bf50-26873294784d" providerId="AD" clId="Web-{271A2624-0BA9-BB47-AC33-0E58E5A650B6}" dt="2024-04-17T14:58:09.028" v="61"/>
          <ac:spMkLst>
            <pc:docMk/>
            <pc:sldMk cId="770922491" sldId="298"/>
            <ac:spMk id="12" creationId="{CB00B27D-E834-ABCA-A4B5-EBD7EB0C6240}"/>
          </ac:spMkLst>
        </pc:spChg>
        <pc:spChg chg="add mod">
          <ac:chgData name="Delgado, Samuel" userId="S::sdelgado9051@floridapoly.edu::e8936c08-0e16-4123-bf50-26873294784d" providerId="AD" clId="Web-{271A2624-0BA9-BB47-AC33-0E58E5A650B6}" dt="2024-04-17T15:00:06.986" v="76" actId="1076"/>
          <ac:spMkLst>
            <pc:docMk/>
            <pc:sldMk cId="770922491" sldId="298"/>
            <ac:spMk id="13" creationId="{9F73FBA7-C3FE-BBDC-40A3-D783D886DDAB}"/>
          </ac:spMkLst>
        </pc:spChg>
        <pc:spChg chg="add mod">
          <ac:chgData name="Delgado, Samuel" userId="S::sdelgado9051@floridapoly.edu::e8936c08-0e16-4123-bf50-26873294784d" providerId="AD" clId="Web-{271A2624-0BA9-BB47-AC33-0E58E5A650B6}" dt="2024-04-17T15:00:40.332" v="81" actId="1076"/>
          <ac:spMkLst>
            <pc:docMk/>
            <pc:sldMk cId="770922491" sldId="298"/>
            <ac:spMk id="16" creationId="{1FACED82-089C-8183-4AE7-D3BA8700AC89}"/>
          </ac:spMkLst>
        </pc:spChg>
        <pc:picChg chg="mod">
          <ac:chgData name="Delgado, Samuel" userId="S::sdelgado9051@floridapoly.edu::e8936c08-0e16-4123-bf50-26873294784d" providerId="AD" clId="Web-{271A2624-0BA9-BB47-AC33-0E58E5A650B6}" dt="2024-04-17T14:56:49.166" v="52" actId="1076"/>
          <ac:picMkLst>
            <pc:docMk/>
            <pc:sldMk cId="770922491" sldId="298"/>
            <ac:picMk id="1026" creationId="{E0BA3BD1-C93A-D02F-1011-61C0D16CF91F}"/>
          </ac:picMkLst>
        </pc:picChg>
        <pc:cxnChg chg="add mod">
          <ac:chgData name="Delgado, Samuel" userId="S::sdelgado9051@floridapoly.edu::e8936c08-0e16-4123-bf50-26873294784d" providerId="AD" clId="Web-{271A2624-0BA9-BB47-AC33-0E58E5A650B6}" dt="2024-04-17T14:55:19.271" v="43" actId="14100"/>
          <ac:cxnSpMkLst>
            <pc:docMk/>
            <pc:sldMk cId="770922491" sldId="298"/>
            <ac:cxnSpMk id="3" creationId="{7316B891-2AB7-10E0-57CD-01597D53BF66}"/>
          </ac:cxnSpMkLst>
        </pc:cxnChg>
        <pc:cxnChg chg="add mod">
          <ac:chgData name="Delgado, Samuel" userId="S::sdelgado9051@floridapoly.edu::e8936c08-0e16-4123-bf50-26873294784d" providerId="AD" clId="Web-{271A2624-0BA9-BB47-AC33-0E58E5A650B6}" dt="2024-04-17T14:56:25.024" v="48"/>
          <ac:cxnSpMkLst>
            <pc:docMk/>
            <pc:sldMk cId="770922491" sldId="298"/>
            <ac:cxnSpMk id="6" creationId="{C89A4AC9-C247-515A-DC7C-49294FB205ED}"/>
          </ac:cxnSpMkLst>
        </pc:cxnChg>
        <pc:cxnChg chg="add mod">
          <ac:chgData name="Delgado, Samuel" userId="S::sdelgado9051@floridapoly.edu::e8936c08-0e16-4123-bf50-26873294784d" providerId="AD" clId="Web-{271A2624-0BA9-BB47-AC33-0E58E5A650B6}" dt="2024-04-17T14:57:21.058" v="56" actId="14100"/>
          <ac:cxnSpMkLst>
            <pc:docMk/>
            <pc:sldMk cId="770922491" sldId="298"/>
            <ac:cxnSpMk id="9" creationId="{78AC4551-FE18-B213-B434-271ED1F02C7A}"/>
          </ac:cxnSpMkLst>
        </pc:cxnChg>
      </pc:sldChg>
      <pc:sldChg chg="modSp">
        <pc:chgData name="Delgado, Samuel" userId="S::sdelgado9051@floridapoly.edu::e8936c08-0e16-4123-bf50-26873294784d" providerId="AD" clId="Web-{271A2624-0BA9-BB47-AC33-0E58E5A650B6}" dt="2024-04-17T15:10:34.106" v="153" actId="20577"/>
        <pc:sldMkLst>
          <pc:docMk/>
          <pc:sldMk cId="1849565026" sldId="301"/>
        </pc:sldMkLst>
        <pc:spChg chg="mod">
          <ac:chgData name="Delgado, Samuel" userId="S::sdelgado9051@floridapoly.edu::e8936c08-0e16-4123-bf50-26873294784d" providerId="AD" clId="Web-{271A2624-0BA9-BB47-AC33-0E58E5A650B6}" dt="2024-04-17T15:10:34.106" v="153" actId="20577"/>
          <ac:spMkLst>
            <pc:docMk/>
            <pc:sldMk cId="1849565026" sldId="301"/>
            <ac:spMk id="2" creationId="{C1D4FB76-EB9E-6BE2-17CF-D6D6D915B5D9}"/>
          </ac:spMkLst>
        </pc:spChg>
        <pc:spChg chg="mod">
          <ac:chgData name="Delgado, Samuel" userId="S::sdelgado9051@floridapoly.edu::e8936c08-0e16-4123-bf50-26873294784d" providerId="AD" clId="Web-{271A2624-0BA9-BB47-AC33-0E58E5A650B6}" dt="2024-04-17T15:10:20.230" v="147" actId="20577"/>
          <ac:spMkLst>
            <pc:docMk/>
            <pc:sldMk cId="1849565026" sldId="301"/>
            <ac:spMk id="11" creationId="{CBEA9E46-85DB-C360-D1D4-A93470238082}"/>
          </ac:spMkLst>
        </pc:spChg>
      </pc:sldChg>
      <pc:sldChg chg="addSp modSp">
        <pc:chgData name="Delgado, Samuel" userId="S::sdelgado9051@floridapoly.edu::e8936c08-0e16-4123-bf50-26873294784d" providerId="AD" clId="Web-{271A2624-0BA9-BB47-AC33-0E58E5A650B6}" dt="2024-04-17T14:50:00.274" v="18" actId="1076"/>
        <pc:sldMkLst>
          <pc:docMk/>
          <pc:sldMk cId="1360178651" sldId="305"/>
        </pc:sldMkLst>
        <pc:picChg chg="add mod">
          <ac:chgData name="Delgado, Samuel" userId="S::sdelgado9051@floridapoly.edu::e8936c08-0e16-4123-bf50-26873294784d" providerId="AD" clId="Web-{271A2624-0BA9-BB47-AC33-0E58E5A650B6}" dt="2024-04-17T14:50:00.274" v="18" actId="1076"/>
          <ac:picMkLst>
            <pc:docMk/>
            <pc:sldMk cId="1360178651" sldId="305"/>
            <ac:picMk id="2" creationId="{6B28311B-DD97-6FBC-83C3-5F8833844BA5}"/>
          </ac:picMkLst>
        </pc:picChg>
        <pc:picChg chg="mod">
          <ac:chgData name="Delgado, Samuel" userId="S::sdelgado9051@floridapoly.edu::e8936c08-0e16-4123-bf50-26873294784d" providerId="AD" clId="Web-{271A2624-0BA9-BB47-AC33-0E58E5A650B6}" dt="2024-04-17T14:49:42.242" v="13" actId="1076"/>
          <ac:picMkLst>
            <pc:docMk/>
            <pc:sldMk cId="1360178651" sldId="305"/>
            <ac:picMk id="12" creationId="{3B84AE47-379A-5094-48B4-0A72F90A9DB1}"/>
          </ac:picMkLst>
        </pc:picChg>
      </pc:sldChg>
      <pc:sldChg chg="addSp delSp modSp">
        <pc:chgData name="Delgado, Samuel" userId="S::sdelgado9051@floridapoly.edu::e8936c08-0e16-4123-bf50-26873294784d" providerId="AD" clId="Web-{271A2624-0BA9-BB47-AC33-0E58E5A650B6}" dt="2024-04-17T14:48:28.411" v="4"/>
        <pc:sldMkLst>
          <pc:docMk/>
          <pc:sldMk cId="2219551291" sldId="306"/>
        </pc:sldMkLst>
        <pc:spChg chg="add del">
          <ac:chgData name="Delgado, Samuel" userId="S::sdelgado9051@floridapoly.edu::e8936c08-0e16-4123-bf50-26873294784d" providerId="AD" clId="Web-{271A2624-0BA9-BB47-AC33-0E58E5A650B6}" dt="2024-04-17T14:48:28.411" v="4"/>
          <ac:spMkLst>
            <pc:docMk/>
            <pc:sldMk cId="2219551291" sldId="306"/>
            <ac:spMk id="3" creationId="{82361923-E583-3B4D-A06E-113009171BD1}"/>
          </ac:spMkLst>
        </pc:spChg>
        <pc:picChg chg="mod">
          <ac:chgData name="Delgado, Samuel" userId="S::sdelgado9051@floridapoly.edu::e8936c08-0e16-4123-bf50-26873294784d" providerId="AD" clId="Web-{271A2624-0BA9-BB47-AC33-0E58E5A650B6}" dt="2024-04-17T14:47:40.440" v="2" actId="14100"/>
          <ac:picMkLst>
            <pc:docMk/>
            <pc:sldMk cId="2219551291" sldId="306"/>
            <ac:picMk id="2052" creationId="{14A3A99B-0F82-D51A-15D6-4C9F6A8DFEC3}"/>
          </ac:picMkLst>
        </pc:picChg>
      </pc:sldChg>
    </pc:docChg>
  </pc:docChgLst>
  <pc:docChgLst>
    <pc:chgData name="Halama, Trent" userId="S::thalama6221@floridapoly.edu::da8c2684-5d6e-421e-80c0-d8e4684fd6a9" providerId="AD" clId="Web-{D1B0D59F-4A0E-5BF9-4760-89A16DBAF3A4}"/>
    <pc:docChg chg="modSld">
      <pc:chgData name="Halama, Trent" userId="S::thalama6221@floridapoly.edu::da8c2684-5d6e-421e-80c0-d8e4684fd6a9" providerId="AD" clId="Web-{D1B0D59F-4A0E-5BF9-4760-89A16DBAF3A4}" dt="2024-04-17T03:23:05.045" v="96" actId="14100"/>
      <pc:docMkLst>
        <pc:docMk/>
      </pc:docMkLst>
      <pc:sldChg chg="addSp delSp modSp">
        <pc:chgData name="Halama, Trent" userId="S::thalama6221@floridapoly.edu::da8c2684-5d6e-421e-80c0-d8e4684fd6a9" providerId="AD" clId="Web-{D1B0D59F-4A0E-5BF9-4760-89A16DBAF3A4}" dt="2024-04-17T03:23:05.045" v="96" actId="14100"/>
        <pc:sldMkLst>
          <pc:docMk/>
          <pc:sldMk cId="1113964435" sldId="315"/>
        </pc:sldMkLst>
        <pc:spChg chg="del mod">
          <ac:chgData name="Halama, Trent" userId="S::thalama6221@floridapoly.edu::da8c2684-5d6e-421e-80c0-d8e4684fd6a9" providerId="AD" clId="Web-{D1B0D59F-4A0E-5BF9-4760-89A16DBAF3A4}" dt="2024-04-17T03:21:15.054" v="74"/>
          <ac:spMkLst>
            <pc:docMk/>
            <pc:sldMk cId="1113964435" sldId="315"/>
            <ac:spMk id="4" creationId="{60D00C20-1CDF-D1BC-9BD9-037CE1096702}"/>
          </ac:spMkLst>
        </pc:spChg>
        <pc:spChg chg="add del mod">
          <ac:chgData name="Halama, Trent" userId="S::thalama6221@floridapoly.edu::da8c2684-5d6e-421e-80c0-d8e4684fd6a9" providerId="AD" clId="Web-{D1B0D59F-4A0E-5BF9-4760-89A16DBAF3A4}" dt="2024-04-17T03:21:32.805" v="75" actId="1076"/>
          <ac:spMkLst>
            <pc:docMk/>
            <pc:sldMk cId="1113964435" sldId="315"/>
            <ac:spMk id="5" creationId="{4CE942D0-000B-F897-31DF-BC983F25D295}"/>
          </ac:spMkLst>
        </pc:spChg>
        <pc:spChg chg="add mod">
          <ac:chgData name="Halama, Trent" userId="S::thalama6221@floridapoly.edu::da8c2684-5d6e-421e-80c0-d8e4684fd6a9" providerId="AD" clId="Web-{D1B0D59F-4A0E-5BF9-4760-89A16DBAF3A4}" dt="2024-04-17T03:21:32.821" v="76" actId="1076"/>
          <ac:spMkLst>
            <pc:docMk/>
            <pc:sldMk cId="1113964435" sldId="315"/>
            <ac:spMk id="7" creationId="{7A0F5755-9A6D-7327-B205-9C721D063688}"/>
          </ac:spMkLst>
        </pc:spChg>
        <pc:spChg chg="mod">
          <ac:chgData name="Halama, Trent" userId="S::thalama6221@floridapoly.edu::da8c2684-5d6e-421e-80c0-d8e4684fd6a9" providerId="AD" clId="Web-{D1B0D59F-4A0E-5BF9-4760-89A16DBAF3A4}" dt="2024-04-17T03:23:05.045" v="96" actId="14100"/>
          <ac:spMkLst>
            <pc:docMk/>
            <pc:sldMk cId="1113964435" sldId="315"/>
            <ac:spMk id="8" creationId="{EEC80730-6F8E-790B-90BB-C2AAB4C891E0}"/>
          </ac:spMkLst>
        </pc:spChg>
        <pc:spChg chg="mod">
          <ac:chgData name="Halama, Trent" userId="S::thalama6221@floridapoly.edu::da8c2684-5d6e-421e-80c0-d8e4684fd6a9" providerId="AD" clId="Web-{D1B0D59F-4A0E-5BF9-4760-89A16DBAF3A4}" dt="2024-04-17T03:22:59.592" v="95" actId="20577"/>
          <ac:spMkLst>
            <pc:docMk/>
            <pc:sldMk cId="1113964435" sldId="315"/>
            <ac:spMk id="9" creationId="{3367248E-6C50-C229-43E7-60F1ABC197F2}"/>
          </ac:spMkLst>
        </pc:spChg>
        <pc:spChg chg="add mod">
          <ac:chgData name="Halama, Trent" userId="S::thalama6221@floridapoly.edu::da8c2684-5d6e-421e-80c0-d8e4684fd6a9" providerId="AD" clId="Web-{D1B0D59F-4A0E-5BF9-4760-89A16DBAF3A4}" dt="2024-04-17T03:21:32.821" v="77" actId="1076"/>
          <ac:spMkLst>
            <pc:docMk/>
            <pc:sldMk cId="1113964435" sldId="315"/>
            <ac:spMk id="10" creationId="{91586726-508C-1550-BFC4-3ED11055C874}"/>
          </ac:spMkLst>
        </pc:spChg>
        <pc:spChg chg="add mod">
          <ac:chgData name="Halama, Trent" userId="S::thalama6221@floridapoly.edu::da8c2684-5d6e-421e-80c0-d8e4684fd6a9" providerId="AD" clId="Web-{D1B0D59F-4A0E-5BF9-4760-89A16DBAF3A4}" dt="2024-04-17T03:21:32.837" v="78" actId="1076"/>
          <ac:spMkLst>
            <pc:docMk/>
            <pc:sldMk cId="1113964435" sldId="315"/>
            <ac:spMk id="12" creationId="{6BAF996D-7579-50BE-BEBE-D211D21EA65F}"/>
          </ac:spMkLst>
        </pc:spChg>
        <pc:spChg chg="add mod">
          <ac:chgData name="Halama, Trent" userId="S::thalama6221@floridapoly.edu::da8c2684-5d6e-421e-80c0-d8e4684fd6a9" providerId="AD" clId="Web-{D1B0D59F-4A0E-5BF9-4760-89A16DBAF3A4}" dt="2024-04-17T03:21:32.837" v="79" actId="1076"/>
          <ac:spMkLst>
            <pc:docMk/>
            <pc:sldMk cId="1113964435" sldId="315"/>
            <ac:spMk id="14" creationId="{30323E09-F32F-F264-6D18-139CEA12B629}"/>
          </ac:spMkLst>
        </pc:spChg>
        <pc:spChg chg="add mod">
          <ac:chgData name="Halama, Trent" userId="S::thalama6221@floridapoly.edu::da8c2684-5d6e-421e-80c0-d8e4684fd6a9" providerId="AD" clId="Web-{D1B0D59F-4A0E-5BF9-4760-89A16DBAF3A4}" dt="2024-04-17T03:21:32.852" v="80" actId="1076"/>
          <ac:spMkLst>
            <pc:docMk/>
            <pc:sldMk cId="1113964435" sldId="315"/>
            <ac:spMk id="15" creationId="{096A18CE-7FEC-167B-B816-5B5371C2ED48}"/>
          </ac:spMkLst>
        </pc:spChg>
        <pc:spChg chg="add mod">
          <ac:chgData name="Halama, Trent" userId="S::thalama6221@floridapoly.edu::da8c2684-5d6e-421e-80c0-d8e4684fd6a9" providerId="AD" clId="Web-{D1B0D59F-4A0E-5BF9-4760-89A16DBAF3A4}" dt="2024-04-17T03:21:32.868" v="81" actId="1076"/>
          <ac:spMkLst>
            <pc:docMk/>
            <pc:sldMk cId="1113964435" sldId="315"/>
            <ac:spMk id="16" creationId="{3C2E77CF-98DE-840A-826A-402B324E68C9}"/>
          </ac:spMkLst>
        </pc:spChg>
        <pc:spChg chg="add mod">
          <ac:chgData name="Halama, Trent" userId="S::thalama6221@floridapoly.edu::da8c2684-5d6e-421e-80c0-d8e4684fd6a9" providerId="AD" clId="Web-{D1B0D59F-4A0E-5BF9-4760-89A16DBAF3A4}" dt="2024-04-17T03:21:32.868" v="82" actId="1076"/>
          <ac:spMkLst>
            <pc:docMk/>
            <pc:sldMk cId="1113964435" sldId="315"/>
            <ac:spMk id="17" creationId="{19E6298F-1CCB-E1E3-2870-780797F8922E}"/>
          </ac:spMkLst>
        </pc:spChg>
        <pc:spChg chg="add mod">
          <ac:chgData name="Halama, Trent" userId="S::thalama6221@floridapoly.edu::da8c2684-5d6e-421e-80c0-d8e4684fd6a9" providerId="AD" clId="Web-{D1B0D59F-4A0E-5BF9-4760-89A16DBAF3A4}" dt="2024-04-17T03:21:32.884" v="83" actId="1076"/>
          <ac:spMkLst>
            <pc:docMk/>
            <pc:sldMk cId="1113964435" sldId="315"/>
            <ac:spMk id="18" creationId="{79203C51-BB84-5342-718C-445730EDCF74}"/>
          </ac:spMkLst>
        </pc:spChg>
        <pc:spChg chg="add mod">
          <ac:chgData name="Halama, Trent" userId="S::thalama6221@floridapoly.edu::da8c2684-5d6e-421e-80c0-d8e4684fd6a9" providerId="AD" clId="Web-{D1B0D59F-4A0E-5BF9-4760-89A16DBAF3A4}" dt="2024-04-17T03:21:32.884" v="84" actId="1076"/>
          <ac:spMkLst>
            <pc:docMk/>
            <pc:sldMk cId="1113964435" sldId="315"/>
            <ac:spMk id="19" creationId="{5A3A5382-E160-75C3-BE01-2BB28F090534}"/>
          </ac:spMkLst>
        </pc:spChg>
        <pc:picChg chg="add mod modCrop">
          <ac:chgData name="Halama, Trent" userId="S::thalama6221@floridapoly.edu::da8c2684-5d6e-421e-80c0-d8e4684fd6a9" providerId="AD" clId="Web-{D1B0D59F-4A0E-5BF9-4760-89A16DBAF3A4}" dt="2024-04-17T03:21:46.572" v="87" actId="14100"/>
          <ac:picMkLst>
            <pc:docMk/>
            <pc:sldMk cId="1113964435" sldId="315"/>
            <ac:picMk id="3" creationId="{10631A48-6BDC-D6B2-A4A7-D32538FB5004}"/>
          </ac:picMkLst>
        </pc:picChg>
        <pc:picChg chg="del">
          <ac:chgData name="Halama, Trent" userId="S::thalama6221@floridapoly.edu::da8c2684-5d6e-421e-80c0-d8e4684fd6a9" providerId="AD" clId="Web-{D1B0D59F-4A0E-5BF9-4760-89A16DBAF3A4}" dt="2024-04-17T03:17:03.946" v="0"/>
          <ac:picMkLst>
            <pc:docMk/>
            <pc:sldMk cId="1113964435" sldId="315"/>
            <ac:picMk id="3074" creationId="{3C971B97-A2DF-7587-493B-8E1E47BF88F8}"/>
          </ac:picMkLst>
        </pc:picChg>
      </pc:sldChg>
    </pc:docChg>
  </pc:docChgLst>
  <pc:docChgLst>
    <pc:chgData name="Delgado, Samuel" userId="S::sdelgado9051@floridapoly.edu::e8936c08-0e16-4123-bf50-26873294784d" providerId="AD" clId="Web-{DE4B74CF-7026-2AC8-8D1D-12B4688E5518}"/>
    <pc:docChg chg="modSld">
      <pc:chgData name="Delgado, Samuel" userId="S::sdelgado9051@floridapoly.edu::e8936c08-0e16-4123-bf50-26873294784d" providerId="AD" clId="Web-{DE4B74CF-7026-2AC8-8D1D-12B4688E5518}" dt="2024-04-24T12:04:00.751" v="4" actId="14100"/>
      <pc:docMkLst>
        <pc:docMk/>
      </pc:docMkLst>
      <pc:sldChg chg="modSp">
        <pc:chgData name="Delgado, Samuel" userId="S::sdelgado9051@floridapoly.edu::e8936c08-0e16-4123-bf50-26873294784d" providerId="AD" clId="Web-{DE4B74CF-7026-2AC8-8D1D-12B4688E5518}" dt="2024-04-24T11:57:31.438" v="2" actId="1076"/>
        <pc:sldMkLst>
          <pc:docMk/>
          <pc:sldMk cId="770922491" sldId="298"/>
        </pc:sldMkLst>
        <pc:spChg chg="mod">
          <ac:chgData name="Delgado, Samuel" userId="S::sdelgado9051@floridapoly.edu::e8936c08-0e16-4123-bf50-26873294784d" providerId="AD" clId="Web-{DE4B74CF-7026-2AC8-8D1D-12B4688E5518}" dt="2024-04-24T11:57:23.907" v="0" actId="1076"/>
          <ac:spMkLst>
            <pc:docMk/>
            <pc:sldMk cId="770922491" sldId="298"/>
            <ac:spMk id="13" creationId="{9F73FBA7-C3FE-BBDC-40A3-D783D886DDAB}"/>
          </ac:spMkLst>
        </pc:spChg>
        <pc:spChg chg="mod">
          <ac:chgData name="Delgado, Samuel" userId="S::sdelgado9051@floridapoly.edu::e8936c08-0e16-4123-bf50-26873294784d" providerId="AD" clId="Web-{DE4B74CF-7026-2AC8-8D1D-12B4688E5518}" dt="2024-04-24T11:57:31.438" v="2" actId="1076"/>
          <ac:spMkLst>
            <pc:docMk/>
            <pc:sldMk cId="770922491" sldId="298"/>
            <ac:spMk id="16" creationId="{1FACED82-089C-8183-4AE7-D3BA8700AC89}"/>
          </ac:spMkLst>
        </pc:spChg>
      </pc:sldChg>
      <pc:sldChg chg="modSp">
        <pc:chgData name="Delgado, Samuel" userId="S::sdelgado9051@floridapoly.edu::e8936c08-0e16-4123-bf50-26873294784d" providerId="AD" clId="Web-{DE4B74CF-7026-2AC8-8D1D-12B4688E5518}" dt="2024-04-24T12:04:00.751" v="4" actId="14100"/>
        <pc:sldMkLst>
          <pc:docMk/>
          <pc:sldMk cId="2803753144" sldId="316"/>
        </pc:sldMkLst>
        <pc:spChg chg="mod">
          <ac:chgData name="Delgado, Samuel" userId="S::sdelgado9051@floridapoly.edu::e8936c08-0e16-4123-bf50-26873294784d" providerId="AD" clId="Web-{DE4B74CF-7026-2AC8-8D1D-12B4688E5518}" dt="2024-04-24T12:04:00.751" v="4" actId="14100"/>
          <ac:spMkLst>
            <pc:docMk/>
            <pc:sldMk cId="2803753144" sldId="316"/>
            <ac:spMk id="38" creationId="{5A3307D0-680C-7FF4-120C-7AE52E1C353E}"/>
          </ac:spMkLst>
        </pc:spChg>
      </pc:sldChg>
    </pc:docChg>
  </pc:docChgLst>
</pc:chgInfo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28D9B9-4B74-4100-8CAF-21A4EB16B0BB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8F39AD-F035-4EA0-9776-4919F50034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496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Hello we are Capstone Team 7 and we are working on a Lunar Rover Trench Digger. </a:t>
            </a:r>
          </a:p>
          <a:p>
            <a:r>
              <a:rPr lang="en-US">
                <a:cs typeface="Calibri"/>
              </a:rPr>
              <a:t>Here we have a picture of our </a:t>
            </a:r>
            <a:r>
              <a:rPr lang="en-US" err="1">
                <a:cs typeface="Calibri"/>
              </a:rPr>
              <a:t>rassor</a:t>
            </a:r>
            <a:r>
              <a:rPr lang="en-US">
                <a:cs typeface="Calibri"/>
              </a:rPr>
              <a:t> rover that we are working with. Nasa informed us it has a mother rover and that we can assume it transports it, charges it, and it can be used for long distance communication.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91CDC1-8E7B-4BDC-AB06-1E64ED79F8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0469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8F39AD-F035-4EA0-9776-4919F500347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476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2C475-4A14-6B8F-3F9C-62990D936B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EA126B-1836-26D1-E7CA-BC446A5CA6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379AB8-8239-A451-7A68-A8D35DF75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3276-23B5-4BC0-9DA5-BCF118049BB4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34CB2-8C9C-DFF3-46F3-D831119AB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EB67D6-857D-885D-9E22-4272DB3C2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57415-6B3D-4482-8853-D01BD297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BEC56-1221-52A3-C61D-1196ED0E7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941746-9E8B-2A81-EDBB-BC7F85CBF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AF0718-596A-E5F2-5299-13F150CF0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3276-23B5-4BC0-9DA5-BCF118049BB4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D1FC3-50EC-F06B-CC26-FA399628D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A0EFB8-A0ED-953A-12A9-19D6BA499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57415-6B3D-4482-8853-D01BD297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483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E21F28-D8BF-8FCD-CD10-51165F5629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6A7176-76CE-609B-6E92-335D4A3AF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FF418-A8A0-1246-06B4-D351C4BC2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3276-23B5-4BC0-9DA5-BCF118049BB4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C41AC2-B49A-668C-2E98-21F4B23B0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A7B87F-6143-BD34-201A-ED73CFCF9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57415-6B3D-4482-8853-D01BD297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6823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5F5A2-B10D-86E9-A298-B18CE6B7D5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287835-4EEA-06F9-4B45-073994A303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771C4-1DA0-1543-21C5-4FD8112F5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6433A-CCBE-4AF2-95EE-C92534F339D9}" type="datetime1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43792-14B2-4C55-BAD0-B3177204C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A76F6-C5F7-DF21-D58B-7E5531B68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AA0B4-4CEB-4252-BB26-D25B00F08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8886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D899F-E14D-25DB-155A-E93900B05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7DA81-7C25-2C00-3D7B-48FE04EAB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BB21E-5302-534B-99C3-A5247C7A4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84557-3865-4FEA-A650-49AB6ADC6953}" type="datetime1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E4B2D-B55D-C535-CBBC-41D87F717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3BFA0-9C9B-6B08-20FC-64630EFAD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AA0B4-4CEB-4252-BB26-D25B00F08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6481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E16C6-B1DE-CD67-43C1-A630E775A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003F77-A704-917A-6ECA-25ADC80D63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74BAA-B4C1-562F-D1C6-9069411EE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EA646-92B2-4623-A3EA-B05B01CCF424}" type="datetime1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6F670-2599-9130-EA2D-0244C51DB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B62984-A6AC-4E34-CFAF-1DDB38640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AA0B4-4CEB-4252-BB26-D25B00F08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8788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DDDF7-8BEF-DC0E-26C5-B415DD723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5F492-9846-4D11-9331-8B98593EEA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6238F5-3436-8AD8-7DF5-DA77180E9E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A0F1AC-2575-3D3A-E90E-CBD37C77C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37814-FFDF-418E-9334-D028D46D0C9A}" type="datetime1">
              <a:rPr lang="en-US" smtClean="0"/>
              <a:t>5/22/2024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EBC4C-A0F9-B80D-D7EF-32A032B47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429203-64B8-A978-DD3B-E3EA0F2C0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AA0B4-4CEB-4252-BB26-D25B00F08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9785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CBD78-B2A6-274D-32DD-9F133B8C9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B20269-7A84-F508-6B72-8235B0DD35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1E44FF-0D24-A161-4BD3-077B67F8B3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87BD29-3EF4-CAB1-1AF9-DF0523DB38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D8E1BB-55CE-2798-FF5A-69558022A9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EC8562-0AB5-A041-6EE4-7FF88D393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38021-7E14-41D9-824F-4BAED267097E}" type="datetime1">
              <a:rPr lang="en-US" smtClean="0"/>
              <a:t>5/22/2024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C267D8-DB9E-46D4-3451-3550A209E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518FB4-1DCF-4488-8F3A-86C5441AC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AA0B4-4CEB-4252-BB26-D25B00F08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7652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E2300-DA43-960C-2D7C-2FDAEF3AB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1E4786-C841-0206-1134-17B0F8CE4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CACB2-8CF3-4E0B-B361-05470F449FFB}" type="datetime1">
              <a:rPr lang="en-US" smtClean="0"/>
              <a:t>5/22/2024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030EBF-0F5B-1F24-D991-386E5D0ED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052612-0530-024B-5F0E-131E8DDAC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AA0B4-4CEB-4252-BB26-D25B00F08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7621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06A149-43D6-E38E-185E-C8F4EDBE7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5346B-68FD-4507-93DC-3E6D12C5AE3C}" type="datetime1">
              <a:rPr lang="en-US" smtClean="0"/>
              <a:t>5/22/2024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B3CFF0-2BB4-A49D-A3C4-5402C1F55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9A6ACA-9BAF-78AB-2A9B-E8748036A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AA0B4-4CEB-4252-BB26-D25B00F08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8267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92E91-CF42-A793-0EDE-5206D14DD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195B3-79B4-4BBE-860D-46ED4493E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7A55F8-D08C-ADC5-34E4-4196C314FC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FDB7AB-ADD3-FD05-E3B7-E656FE0D9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FB491-7FC8-42A4-B05B-D8488E613831}" type="datetime1">
              <a:rPr lang="en-US" smtClean="0"/>
              <a:t>5/22/2024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64D553-3928-5818-46D1-79304A52A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55BEDE-0A83-C427-4A77-D0BCBFED5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AA0B4-4CEB-4252-BB26-D25B00F08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559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2DC19-089D-1BEA-80AE-38DD53FE2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3A4CE-7BFA-7719-C98D-93828F11D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D82FB-6368-258C-ADAD-1B2D941F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3276-23B5-4BC0-9DA5-BCF118049BB4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BA3F3-EB0F-7A09-39C8-2FEB35AD1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5CD74E-21EB-D7D4-FC4F-99FE19FE2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57415-6B3D-4482-8853-D01BD297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2687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B74B1-D0D2-90E0-FF4B-620BF58FF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3C6142-C79F-EF35-6D4A-570BCF5CE7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2BEEB9-FE6F-64AE-9EBA-FA6F59F027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DF5B79-C5D4-DA9F-0DFC-3C61A7245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096C7-BC00-444E-A194-5CE8CC0A625E}" type="datetime1">
              <a:rPr lang="en-US" smtClean="0"/>
              <a:t>5/22/2024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AF33D-3838-F372-7737-5F78A91D2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6C4EEA-131F-8E5B-5D0A-F8B26178D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AA0B4-4CEB-4252-BB26-D25B00F08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3711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4DA00-24CD-A1E1-2A94-ADAC1B7E3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893EE0-2F8B-8D73-FECE-C58F8027F0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29CF9-6624-0F35-AD49-DAB8F3792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EF41E-168F-4A93-B7E1-F5DFBECA67AA}" type="datetime1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95F5BB-54D6-1F2B-2278-91A917CE3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CBCB9F-D22A-B43A-B11A-3CD30C4FE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AA0B4-4CEB-4252-BB26-D25B00F08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9085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59AF08-5A91-01BA-2B1C-FBAEF284FE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B6EC7-6267-4E08-C351-A1059179DE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B61E6-F704-2836-9068-D73A5DD07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B024C-EA43-4966-8E5D-AAB9653C05FE}" type="datetime1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D48401-9A95-869D-A09D-2BF6F2E3D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CA8586-27EE-49DD-95AA-0F5171EC7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AA0B4-4CEB-4252-BB26-D25B00F08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661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1F087-E474-9A79-396D-5A2F9A84F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D8EDB9-B727-69E2-2DE7-C762F76DB1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2BFA89-BC31-0BB7-0B06-CC3037992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3276-23B5-4BC0-9DA5-BCF118049BB4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70B70-0606-F7F9-5B3A-5D74AF848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A1DD8-F5E8-77A8-81C7-70FAFB9DF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57415-6B3D-4482-8853-D01BD297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147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F145E-29F3-5A94-2C4B-E57C1E4F9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E02E1-122F-A29B-8E6E-8C2E9B5451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5CFCE-C26D-1587-02B0-022754534D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538EA9-B9B6-ADD4-C5ED-3CA617219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3276-23B5-4BC0-9DA5-BCF118049BB4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8B6189-E725-C5FC-8B21-A959294DB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EDAD8B-0D20-9218-D8E9-FABDB770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57415-6B3D-4482-8853-D01BD297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616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E526A-8280-8369-43D3-58AC33602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5EE7E3-B8A8-29C5-C094-AC7C5F701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F09D62-A75F-A149-E662-AEF2D5A062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8EE20B-D20E-E8C1-F191-B8DE478E58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3D66C5-5798-27EA-017F-3A48E9AE6E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0D2063-3EF9-8693-D1BA-3B4D2F2F7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3276-23B5-4BC0-9DA5-BCF118049BB4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021E1A-998C-6807-95C5-81EEE8093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12BE51-91AB-D39F-66D4-5D9EB5CFA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57415-6B3D-4482-8853-D01BD297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306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F98AF-BAA3-B7EB-43AB-7D378D409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A701B8-802B-15D8-75CD-973542925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3276-23B5-4BC0-9DA5-BCF118049BB4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425E7C-90DC-193E-592E-80B74F73A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CD49BB-69A1-9A6A-11FB-D58AF760C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57415-6B3D-4482-8853-D01BD297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154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F2AF71-A212-E944-40D4-606D33E78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3276-23B5-4BC0-9DA5-BCF118049BB4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95650A-DF81-6522-7126-FEF427C57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3BEA8-5EA1-79B6-226C-E866E5BE5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57415-6B3D-4482-8853-D01BD297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352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9E3D8-910F-C787-BBE2-470112545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DC2590-CDAD-AFBF-379F-BF77B8A19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655612-5AF8-991F-DFFA-FCFF8F29A8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CB232-7B88-7AA9-CA81-FC0D70326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3276-23B5-4BC0-9DA5-BCF118049BB4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0F67AE-4CA9-C73A-9F60-75603520B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CAC70F-5EE7-DAE7-AF7C-5CB7F0508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57415-6B3D-4482-8853-D01BD297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041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384CC-75D2-A13A-21D2-03F4DEA83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DD5D8B-93DF-3CDC-F53D-A375D376FA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CFCFAA-96A0-3CF5-F4E4-CC1FF812CE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90BE62-8D6C-678E-0537-A16EC1706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3276-23B5-4BC0-9DA5-BCF118049BB4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170B94-FE65-8309-8A26-CCF8F17E0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F65F0-932F-591A-695F-2C04659AF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57415-6B3D-4482-8853-D01BD297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744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10BED7-5A6E-1C0F-CC45-A47BF0B5A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4531B2-B1C3-7A5F-2595-EB724A503F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794765-2F36-67EE-0D03-85FF9129CA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2C3276-23B5-4BC0-9DA5-BCF118049BB4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6E2F8D-5BD0-6960-FC32-2BBCA474DF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3C0866-A731-7F68-B9E9-AC90B72E44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857415-6B3D-4482-8853-D01BD2979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646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28807F-E438-8FDF-8419-AE2186CE9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EBB3CB-31E1-AA13-132D-1B0AC9C13C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D98874-35A4-EB1D-A63F-F20F8668E3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82142B-FD33-4BEB-823F-6EDF31DCC99B}" type="datetime1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1892BE-4E12-EEC3-5CC3-306EEA50B1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EB7458-BDC0-BF6B-0493-5AB3C4E72C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DAA0B4-4CEB-4252-BB26-D25B00F08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165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0.jpeg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image" Target="../media/image19.jpeg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pi.usra.edu/science/kiefer/Education/SSRG2-Craters/craterstructure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2D71B2A7-856B-4E90-C209-9E2F15D41A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4D7D5B-214F-BB65-5EC7-A97A31327F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18" y="881773"/>
            <a:ext cx="11134164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Lunar Rover Trench Digger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16EC2C-5D6A-5AD4-4F35-3E130B7D14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00765"/>
            <a:ext cx="9144000" cy="1098395"/>
          </a:xfrm>
        </p:spPr>
        <p:txBody>
          <a:bodyPr>
            <a:normAutofit/>
          </a:bodyPr>
          <a:lstStyle/>
          <a:p>
            <a:r>
              <a:rPr lang="en-US">
                <a:ln w="22225">
                  <a:solidFill>
                    <a:schemeClr val="bg1"/>
                  </a:solidFill>
                  <a:miter lim="800000"/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Capstone Team 7</a:t>
            </a:r>
            <a:endParaRPr lang="en-US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31590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1FDE92F2-1CB2-17B6-C156-7004BC1ED8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13" r="27770" b="-24617"/>
          <a:stretch/>
        </p:blipFill>
        <p:spPr bwMode="auto">
          <a:xfrm>
            <a:off x="-143435" y="-32149"/>
            <a:ext cx="7046259" cy="8557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BottomRect">
            <a:extLst>
              <a:ext uri="{FF2B5EF4-FFF2-40B4-BE49-F238E27FC236}">
                <a16:creationId xmlns:a16="http://schemas.microsoft.com/office/drawing/2014/main" id="{EEC80730-6F8E-790B-90BB-C2AAB4C891E0}"/>
              </a:ext>
            </a:extLst>
          </p:cNvPr>
          <p:cNvSpPr/>
          <p:nvPr/>
        </p:nvSpPr>
        <p:spPr>
          <a:xfrm>
            <a:off x="0" y="0"/>
            <a:ext cx="6256241" cy="1162845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367248E-6C50-C229-43E7-60F1ABC19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7" y="3878"/>
            <a:ext cx="6666170" cy="1339940"/>
          </a:xfrm>
        </p:spPr>
        <p:txBody>
          <a:bodyPr/>
          <a:lstStyle/>
          <a:p>
            <a:r>
              <a:rPr lang="en-US">
                <a:latin typeface="Times New Roman"/>
                <a:cs typeface="Times New Roman"/>
              </a:rPr>
              <a:t>External ROS UI Roadmap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BottomRect">
            <a:extLst>
              <a:ext uri="{FF2B5EF4-FFF2-40B4-BE49-F238E27FC236}">
                <a16:creationId xmlns:a16="http://schemas.microsoft.com/office/drawing/2014/main" id="{73021C80-BA74-741D-04F6-FE69C6854FB5}"/>
              </a:ext>
            </a:extLst>
          </p:cNvPr>
          <p:cNvSpPr/>
          <p:nvPr/>
        </p:nvSpPr>
        <p:spPr>
          <a:xfrm>
            <a:off x="10251543" y="-5862"/>
            <a:ext cx="1942295" cy="501650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2E20E383-492E-6191-0887-CDF70A523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217" y="64028"/>
            <a:ext cx="512825" cy="365125"/>
          </a:xfrm>
        </p:spPr>
        <p:txBody>
          <a:bodyPr/>
          <a:lstStyle/>
          <a:p>
            <a:pPr algn="ctr"/>
            <a:r>
              <a:rPr lang="en-US" sz="2400">
                <a:solidFill>
                  <a:schemeClr val="tx1"/>
                </a:solidFill>
                <a:latin typeface="Times New Roman"/>
                <a:cs typeface="Times New Roman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534093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24-04-16 18-43-02">
            <a:hlinkClick r:id="" action="ppaction://media"/>
            <a:extLst>
              <a:ext uri="{FF2B5EF4-FFF2-40B4-BE49-F238E27FC236}">
                <a16:creationId xmlns:a16="http://schemas.microsoft.com/office/drawing/2014/main" id="{5A7A9256-CEA8-605C-5287-CD39395023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38328" y="-227321"/>
            <a:ext cx="12530328" cy="7138740"/>
          </a:xfrm>
          <a:prstGeom prst="rect">
            <a:avLst/>
          </a:prstGeom>
        </p:spPr>
      </p:pic>
      <p:sp>
        <p:nvSpPr>
          <p:cNvPr id="8" name="BottomRect">
            <a:extLst>
              <a:ext uri="{FF2B5EF4-FFF2-40B4-BE49-F238E27FC236}">
                <a16:creationId xmlns:a16="http://schemas.microsoft.com/office/drawing/2014/main" id="{EEC80730-6F8E-790B-90BB-C2AAB4C891E0}"/>
              </a:ext>
            </a:extLst>
          </p:cNvPr>
          <p:cNvSpPr/>
          <p:nvPr/>
        </p:nvSpPr>
        <p:spPr>
          <a:xfrm>
            <a:off x="0" y="0"/>
            <a:ext cx="2752343" cy="1162845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367248E-6C50-C229-43E7-60F1ABC19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4" y="18255"/>
            <a:ext cx="3156804" cy="1325563"/>
          </a:xfrm>
        </p:spPr>
        <p:txBody>
          <a:bodyPr/>
          <a:lstStyle/>
          <a:p>
            <a:r>
              <a:rPr lang="en-US">
                <a:latin typeface="Times New Roman"/>
                <a:cs typeface="Times New Roman"/>
              </a:rPr>
              <a:t>ROS Demo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904EDD-EE72-03B8-2F07-8536FBE35BCA}"/>
              </a:ext>
            </a:extLst>
          </p:cNvPr>
          <p:cNvSpPr txBox="1"/>
          <p:nvPr/>
        </p:nvSpPr>
        <p:spPr>
          <a:xfrm>
            <a:off x="-3876255" y="5489503"/>
            <a:ext cx="3671451" cy="147732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Mount T-Joint to plate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Attach arm to T-Joint</a:t>
            </a:r>
          </a:p>
          <a:p>
            <a:pPr marL="285750" indent="-285750">
              <a:buFont typeface="Arial"/>
              <a:buChar char="•"/>
            </a:pPr>
            <a:r>
              <a:rPr lang="en-US" b="0" i="0">
                <a:effectLst/>
                <a:latin typeface="Times New Roman"/>
                <a:cs typeface="Times New Roman"/>
              </a:rPr>
              <a:t>Connect to controlling software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latin typeface="Times New Roman"/>
                <a:cs typeface="Times New Roman"/>
              </a:rPr>
              <a:t>Adjust ROS parameters to fit</a:t>
            </a:r>
          </a:p>
          <a:p>
            <a:pPr marL="285750" indent="-285750">
              <a:buFont typeface="Arial"/>
              <a:buChar char="•"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Run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cutting sweep</a:t>
            </a:r>
            <a:endParaRPr lang="en-US" sz="1800" b="0" i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BottomRect">
            <a:extLst>
              <a:ext uri="{FF2B5EF4-FFF2-40B4-BE49-F238E27FC236}">
                <a16:creationId xmlns:a16="http://schemas.microsoft.com/office/drawing/2014/main" id="{D3AE660A-ED74-12A0-A65F-B97E3D862689}"/>
              </a:ext>
            </a:extLst>
          </p:cNvPr>
          <p:cNvSpPr/>
          <p:nvPr/>
        </p:nvSpPr>
        <p:spPr>
          <a:xfrm>
            <a:off x="10251543" y="-5862"/>
            <a:ext cx="1942295" cy="501650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90EF17FC-3CB0-707B-F698-40A1E46ED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217" y="64028"/>
            <a:ext cx="512825" cy="365125"/>
          </a:xfrm>
        </p:spPr>
        <p:txBody>
          <a:bodyPr/>
          <a:lstStyle/>
          <a:p>
            <a:pPr algn="ctr"/>
            <a:r>
              <a:rPr lang="en-US" sz="2400">
                <a:solidFill>
                  <a:schemeClr val="tx1"/>
                </a:solidFill>
                <a:latin typeface="Times New Roman"/>
                <a:cs typeface="Times New Roman"/>
              </a:rPr>
              <a:t>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73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14A3A99B-0F82-D51A-15D6-4C9F6A8DF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69716"/>
            <a:ext cx="8869680" cy="4994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VID_20240417_102601">
            <a:hlinkClick r:id="" action="ppaction://media"/>
            <a:extLst>
              <a:ext uri="{FF2B5EF4-FFF2-40B4-BE49-F238E27FC236}">
                <a16:creationId xmlns:a16="http://schemas.microsoft.com/office/drawing/2014/main" id="{EE68B7F7-3274-CD70-96BE-BEEEFE607D9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00" end="1762.7"/>
                </p14:media>
              </p:ext>
            </p:extLst>
          </p:nvPr>
        </p:nvPicPr>
        <p:blipFill rotWithShape="1">
          <a:blip r:embed="rId5"/>
          <a:srcRect t="8442" b="28891"/>
          <a:stretch/>
        </p:blipFill>
        <p:spPr>
          <a:xfrm>
            <a:off x="7091772" y="832751"/>
            <a:ext cx="5084064" cy="5668691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4294723-04AE-B5F9-FE3B-5444564BDB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627864" y="64028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0B158A1-8B75-6B73-3024-0312454836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8988" y="8471395"/>
            <a:ext cx="4548216" cy="6064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white object with wires&#10;&#10;Description automatically generated">
            <a:extLst>
              <a:ext uri="{FF2B5EF4-FFF2-40B4-BE49-F238E27FC236}">
                <a16:creationId xmlns:a16="http://schemas.microsoft.com/office/drawing/2014/main" id="{99505417-9682-9566-C850-BFEE4C41AB0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4572" t="-69" r="24982" b="12920"/>
          <a:stretch/>
        </p:blipFill>
        <p:spPr>
          <a:xfrm>
            <a:off x="-8176124" y="6294406"/>
            <a:ext cx="6162963" cy="6058421"/>
          </a:xfrm>
          <a:prstGeom prst="rect">
            <a:avLst/>
          </a:prstGeom>
        </p:spPr>
      </p:pic>
      <p:sp>
        <p:nvSpPr>
          <p:cNvPr id="8" name="BottomRect">
            <a:extLst>
              <a:ext uri="{FF2B5EF4-FFF2-40B4-BE49-F238E27FC236}">
                <a16:creationId xmlns:a16="http://schemas.microsoft.com/office/drawing/2014/main" id="{EEC80730-6F8E-790B-90BB-C2AAB4C891E0}"/>
              </a:ext>
            </a:extLst>
          </p:cNvPr>
          <p:cNvSpPr/>
          <p:nvPr/>
        </p:nvSpPr>
        <p:spPr>
          <a:xfrm>
            <a:off x="1" y="0"/>
            <a:ext cx="3083858" cy="1162845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367248E-6C50-C229-43E7-60F1ABC19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4" y="18255"/>
            <a:ext cx="6162963" cy="1325563"/>
          </a:xfrm>
        </p:spPr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Breaker Arm</a:t>
            </a:r>
          </a:p>
        </p:txBody>
      </p:sp>
      <p:sp>
        <p:nvSpPr>
          <p:cNvPr id="11" name="BottomRect">
            <a:extLst>
              <a:ext uri="{FF2B5EF4-FFF2-40B4-BE49-F238E27FC236}">
                <a16:creationId xmlns:a16="http://schemas.microsoft.com/office/drawing/2014/main" id="{1D9A12C7-737C-5154-494C-9B82C31C4DE2}"/>
              </a:ext>
            </a:extLst>
          </p:cNvPr>
          <p:cNvSpPr/>
          <p:nvPr/>
        </p:nvSpPr>
        <p:spPr>
          <a:xfrm>
            <a:off x="10251543" y="-5862"/>
            <a:ext cx="1942295" cy="501650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lide Number Placeholder 9">
            <a:extLst>
              <a:ext uri="{FF2B5EF4-FFF2-40B4-BE49-F238E27FC236}">
                <a16:creationId xmlns:a16="http://schemas.microsoft.com/office/drawing/2014/main" id="{16EC7A20-DBFD-8E16-9F82-CCBA9A899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217" y="64028"/>
            <a:ext cx="512825" cy="365125"/>
          </a:xfrm>
        </p:spPr>
        <p:txBody>
          <a:bodyPr/>
          <a:lstStyle/>
          <a:p>
            <a:pPr algn="ctr"/>
            <a:r>
              <a:rPr lang="en-US" sz="2400">
                <a:solidFill>
                  <a:schemeClr val="tx1"/>
                </a:solidFill>
                <a:latin typeface="Times New Roman"/>
                <a:cs typeface="Times New Roman"/>
              </a:rPr>
              <a:t>15</a:t>
            </a:r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9551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0BA3BD1-C93A-D02F-1011-61C0D16CF9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97" t="714" r="47964" b="46673"/>
          <a:stretch/>
        </p:blipFill>
        <p:spPr bwMode="auto">
          <a:xfrm>
            <a:off x="5721555" y="1623999"/>
            <a:ext cx="6470445" cy="3888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BottomRect">
            <a:extLst>
              <a:ext uri="{FF2B5EF4-FFF2-40B4-BE49-F238E27FC236}">
                <a16:creationId xmlns:a16="http://schemas.microsoft.com/office/drawing/2014/main" id="{3A18EEAC-F701-CE8D-8769-1188E591ADE7}"/>
              </a:ext>
            </a:extLst>
          </p:cNvPr>
          <p:cNvSpPr/>
          <p:nvPr/>
        </p:nvSpPr>
        <p:spPr>
          <a:xfrm>
            <a:off x="1" y="0"/>
            <a:ext cx="4105834" cy="1162845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1F8E93A-A7C1-C36F-3934-4273963E8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4" y="18255"/>
            <a:ext cx="6162963" cy="1325563"/>
          </a:xfrm>
        </p:spPr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Lunar South Pole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B4A3BE-7542-D270-2F02-5463A0614E6B}"/>
              </a:ext>
            </a:extLst>
          </p:cNvPr>
          <p:cNvSpPr txBox="1"/>
          <p:nvPr/>
        </p:nvSpPr>
        <p:spPr>
          <a:xfrm>
            <a:off x="-1691410" y="7464449"/>
            <a:ext cx="62160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Lunar south pole has craters with water ice in them</a:t>
            </a:r>
          </a:p>
          <a:p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Lunar south pole is where NASA is looking</a:t>
            </a:r>
          </a:p>
          <a:p>
            <a:r>
              <a:rPr lang="en-US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Getting into and out of these craters is not easy</a:t>
            </a:r>
            <a:endParaRPr lang="en-US" sz="1800" b="0" i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BottomRect">
            <a:extLst>
              <a:ext uri="{FF2B5EF4-FFF2-40B4-BE49-F238E27FC236}">
                <a16:creationId xmlns:a16="http://schemas.microsoft.com/office/drawing/2014/main" id="{2BC5492F-A596-2424-8A0A-8F8D10D30BD8}"/>
              </a:ext>
            </a:extLst>
          </p:cNvPr>
          <p:cNvSpPr/>
          <p:nvPr/>
        </p:nvSpPr>
        <p:spPr>
          <a:xfrm>
            <a:off x="10251543" y="-5862"/>
            <a:ext cx="1942295" cy="501650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2F6465F-2CA2-AADE-E5FC-16F61D381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217" y="64028"/>
            <a:ext cx="512825" cy="365125"/>
          </a:xfrm>
        </p:spPr>
        <p:txBody>
          <a:bodyPr/>
          <a:lstStyle/>
          <a:p>
            <a:pPr algn="ctr"/>
            <a:r>
              <a:rPr lang="en-US" sz="2400">
                <a:solidFill>
                  <a:schemeClr val="tx1"/>
                </a:solidFill>
                <a:latin typeface="Times New Roman"/>
                <a:cs typeface="Times New Roman"/>
              </a:rPr>
              <a:t>2</a:t>
            </a:r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03DD05-259A-AE9E-E1F9-C202D2B7EF52}"/>
              </a:ext>
            </a:extLst>
          </p:cNvPr>
          <p:cNvSpPr txBox="1"/>
          <p:nvPr/>
        </p:nvSpPr>
        <p:spPr>
          <a:xfrm>
            <a:off x="525441" y="6204074"/>
            <a:ext cx="9453033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>
                <a:ea typeface="+mn-lt"/>
                <a:cs typeface="+mn-lt"/>
              </a:rPr>
              <a:t>[1]  </a:t>
            </a:r>
            <a:r>
              <a:rPr lang="en-US" sz="1000">
                <a:ea typeface="+mn-lt"/>
                <a:cs typeface="+mn-lt"/>
                <a:hlinkClick r:id="rId3"/>
              </a:rPr>
              <a:t>https://www.lpi.usra.edu/science/kiefer/Education/SSRG2-Craters/craterstructure.html</a:t>
            </a:r>
            <a:endParaRPr lang="en-US" sz="1000">
              <a:ea typeface="+mn-lt"/>
              <a:cs typeface="+mn-lt"/>
            </a:endParaRPr>
          </a:p>
          <a:p>
            <a:endParaRPr lang="en-US" sz="1000">
              <a:latin typeface="Times New Roman"/>
              <a:cs typeface="Times New Roman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91F8D8F-86C9-05C3-27F9-428284E55B59}"/>
              </a:ext>
            </a:extLst>
          </p:cNvPr>
          <p:cNvSpPr txBox="1"/>
          <p:nvPr/>
        </p:nvSpPr>
        <p:spPr>
          <a:xfrm>
            <a:off x="12693417" y="1166558"/>
            <a:ext cx="6216072" cy="230832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457200" indent="-457200">
              <a:buFont typeface="Arial,Sans-Serif"/>
              <a:buChar char="•"/>
            </a:pPr>
            <a:r>
              <a:rPr lang="en-US" sz="2400">
                <a:latin typeface="Times New Roman"/>
                <a:cs typeface="Times New Roman"/>
              </a:rPr>
              <a:t>Talk about breccia/basalt and regolith/sandstone.</a:t>
            </a:r>
          </a:p>
          <a:p>
            <a:pPr marL="457200" indent="-457200">
              <a:buFont typeface="Arial,Sans-Serif"/>
              <a:buChar char="•"/>
            </a:pPr>
            <a:r>
              <a:rPr lang="en-US" sz="2400">
                <a:latin typeface="Times New Roman"/>
                <a:cs typeface="Times New Roman"/>
              </a:rPr>
              <a:t>Water ice in craters.</a:t>
            </a:r>
          </a:p>
          <a:p>
            <a:pPr marL="457200" indent="-457200">
              <a:buFont typeface="Arial,Sans-Serif"/>
              <a:buChar char="•"/>
            </a:pPr>
            <a:r>
              <a:rPr lang="en-US" sz="2400">
                <a:latin typeface="Times New Roman"/>
                <a:cs typeface="Times New Roman"/>
              </a:rPr>
              <a:t>Hard to get in and out of them.</a:t>
            </a:r>
          </a:p>
          <a:p>
            <a:pPr marL="457200" indent="-457200">
              <a:buFont typeface="Arial,Sans-Serif"/>
              <a:buChar char="•"/>
            </a:pPr>
            <a:r>
              <a:rPr lang="en-US" sz="2400">
                <a:latin typeface="Times New Roman"/>
                <a:cs typeface="Times New Roman"/>
              </a:rPr>
              <a:t>NASA wants to colonize the moon, they need water ice.</a:t>
            </a:r>
          </a:p>
        </p:txBody>
      </p:sp>
      <p:pic>
        <p:nvPicPr>
          <p:cNvPr id="11" name="Picture 10" descr="A diagram of a structure&#10;&#10;Description automatically generated">
            <a:extLst>
              <a:ext uri="{FF2B5EF4-FFF2-40B4-BE49-F238E27FC236}">
                <a16:creationId xmlns:a16="http://schemas.microsoft.com/office/drawing/2014/main" id="{28AF3192-A7B4-B61C-5409-0FBD50F0A5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202" r="12954"/>
          <a:stretch/>
        </p:blipFill>
        <p:spPr>
          <a:xfrm>
            <a:off x="0" y="1623999"/>
            <a:ext cx="5810628" cy="3888126"/>
          </a:xfrm>
          <a:prstGeom prst="rect">
            <a:avLst/>
          </a:prstGeom>
        </p:spPr>
      </p:pic>
      <p:pic>
        <p:nvPicPr>
          <p:cNvPr id="15" name="Picture 14" descr="A white background with black and white clouds&#10;&#10;Description automatically generated">
            <a:extLst>
              <a:ext uri="{FF2B5EF4-FFF2-40B4-BE49-F238E27FC236}">
                <a16:creationId xmlns:a16="http://schemas.microsoft.com/office/drawing/2014/main" id="{EE7C306E-31C0-EF5D-5874-58A272904F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4830" y="4658050"/>
            <a:ext cx="3065798" cy="854075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316B891-2AB7-10E0-57CD-01597D53BF66}"/>
              </a:ext>
            </a:extLst>
          </p:cNvPr>
          <p:cNvCxnSpPr/>
          <p:nvPr/>
        </p:nvCxnSpPr>
        <p:spPr>
          <a:xfrm>
            <a:off x="152400" y="1915160"/>
            <a:ext cx="2570480" cy="538480"/>
          </a:xfrm>
          <a:prstGeom prst="straightConnector1">
            <a:avLst/>
          </a:prstGeom>
          <a:ln w="5715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89A4AC9-C247-515A-DC7C-49294FB205ED}"/>
              </a:ext>
            </a:extLst>
          </p:cNvPr>
          <p:cNvCxnSpPr/>
          <p:nvPr/>
        </p:nvCxnSpPr>
        <p:spPr>
          <a:xfrm flipH="1" flipV="1">
            <a:off x="4196715" y="1722755"/>
            <a:ext cx="822960" cy="2336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8AC4551-FE18-B213-B434-271ED1F02C7A}"/>
              </a:ext>
            </a:extLst>
          </p:cNvPr>
          <p:cNvCxnSpPr/>
          <p:nvPr/>
        </p:nvCxnSpPr>
        <p:spPr>
          <a:xfrm flipH="1">
            <a:off x="2886710" y="1723390"/>
            <a:ext cx="1381760" cy="7416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Multiplication Sign 11">
            <a:extLst>
              <a:ext uri="{FF2B5EF4-FFF2-40B4-BE49-F238E27FC236}">
                <a16:creationId xmlns:a16="http://schemas.microsoft.com/office/drawing/2014/main" id="{CB00B27D-E834-ABCA-A4B5-EBD7EB0C6240}"/>
              </a:ext>
            </a:extLst>
          </p:cNvPr>
          <p:cNvSpPr/>
          <p:nvPr/>
        </p:nvSpPr>
        <p:spPr>
          <a:xfrm>
            <a:off x="4015024" y="2093406"/>
            <a:ext cx="1188720" cy="106680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F73FBA7-C3FE-BBDC-40A3-D783D886DDAB}"/>
              </a:ext>
            </a:extLst>
          </p:cNvPr>
          <p:cNvSpPr/>
          <p:nvPr/>
        </p:nvSpPr>
        <p:spPr>
          <a:xfrm rot="8580000">
            <a:off x="606699" y="2702603"/>
            <a:ext cx="680720" cy="17272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FACED82-089C-8183-4AE7-D3BA8700AC89}"/>
              </a:ext>
            </a:extLst>
          </p:cNvPr>
          <p:cNvSpPr/>
          <p:nvPr/>
        </p:nvSpPr>
        <p:spPr>
          <a:xfrm rot="3240000">
            <a:off x="428220" y="2742911"/>
            <a:ext cx="457200" cy="17272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922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ottomRect">
            <a:extLst>
              <a:ext uri="{FF2B5EF4-FFF2-40B4-BE49-F238E27FC236}">
                <a16:creationId xmlns:a16="http://schemas.microsoft.com/office/drawing/2014/main" id="{3A18EEAC-F701-CE8D-8769-1188E591ADE7}"/>
              </a:ext>
            </a:extLst>
          </p:cNvPr>
          <p:cNvSpPr/>
          <p:nvPr/>
        </p:nvSpPr>
        <p:spPr>
          <a:xfrm>
            <a:off x="0" y="0"/>
            <a:ext cx="4479635" cy="1162845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1F8E93A-A7C1-C36F-3934-4273963E8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4" y="18255"/>
            <a:ext cx="6162963" cy="1325563"/>
          </a:xfrm>
        </p:spPr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33CBA1-8CA7-7778-8577-BA11A85F6F20}"/>
              </a:ext>
            </a:extLst>
          </p:cNvPr>
          <p:cNvSpPr txBox="1"/>
          <p:nvPr/>
        </p:nvSpPr>
        <p:spPr>
          <a:xfrm>
            <a:off x="4000" y="1155975"/>
            <a:ext cx="6216072" cy="698652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457200" indent="-457200">
              <a:buFont typeface="Arial,Sans-Serif"/>
              <a:buChar char="•"/>
            </a:pPr>
            <a:r>
              <a:rPr lang="en-US" sz="3200">
                <a:latin typeface="Times New Roman"/>
                <a:cs typeface="Times New Roman"/>
              </a:rPr>
              <a:t>Enable Easy Access</a:t>
            </a:r>
          </a:p>
          <a:p>
            <a:pPr marL="914400" lvl="1" indent="-457200">
              <a:buFont typeface="Arial,Sans-Serif"/>
              <a:buChar char="•"/>
            </a:pPr>
            <a:r>
              <a:rPr lang="en-US" sz="3200">
                <a:latin typeface="Times New Roman"/>
                <a:cs typeface="Times New Roman"/>
              </a:rPr>
              <a:t>Traversable by any rover </a:t>
            </a:r>
          </a:p>
          <a:p>
            <a:pPr marL="457200" indent="-457200">
              <a:buFont typeface="Arial,Sans-Serif"/>
              <a:buChar char="•"/>
            </a:pPr>
            <a:endParaRPr lang="en-US" sz="3200">
              <a:latin typeface="Times New Roman"/>
              <a:cs typeface="Times New Roman"/>
            </a:endParaRPr>
          </a:p>
          <a:p>
            <a:pPr marL="457200" indent="-457200">
              <a:buFont typeface="Arial,Sans-Serif"/>
              <a:buChar char="•"/>
            </a:pPr>
            <a:r>
              <a:rPr lang="en-US" sz="3200">
                <a:latin typeface="Times New Roman"/>
                <a:cs typeface="Times New Roman"/>
              </a:rPr>
              <a:t>15 Degree Slope</a:t>
            </a:r>
          </a:p>
          <a:p>
            <a:pPr marL="914400" lvl="1" indent="-457200">
              <a:buFont typeface="Arial,Sans-Serif"/>
              <a:buChar char="•"/>
            </a:pPr>
            <a:r>
              <a:rPr lang="en-US" sz="3200">
                <a:latin typeface="Times New Roman"/>
                <a:cs typeface="Times New Roman"/>
              </a:rPr>
              <a:t>1cm Surface Variance </a:t>
            </a:r>
          </a:p>
          <a:p>
            <a:endParaRPr lang="en-US" sz="3200">
              <a:latin typeface="Times New Roman"/>
              <a:cs typeface="Times New Roman"/>
            </a:endParaRPr>
          </a:p>
          <a:p>
            <a:pPr marL="457200" indent="-457200">
              <a:buFont typeface="Arial,Sans-Serif"/>
              <a:buChar char="•"/>
            </a:pPr>
            <a:r>
              <a:rPr lang="en-US" sz="3200">
                <a:latin typeface="Times New Roman"/>
                <a:cs typeface="Times New Roman"/>
              </a:rPr>
              <a:t>Through Basalt &amp; Sandstone</a:t>
            </a:r>
          </a:p>
          <a:p>
            <a:pPr marL="914400" lvl="1" indent="-457200">
              <a:buFont typeface="Arial,Sans-Serif"/>
              <a:buChar char="•"/>
            </a:pPr>
            <a:r>
              <a:rPr lang="en-US" sz="3200">
                <a:latin typeface="Times New Roman"/>
                <a:cs typeface="Times New Roman"/>
              </a:rPr>
              <a:t>150MPa &amp; 20 MPa</a:t>
            </a:r>
          </a:p>
          <a:p>
            <a:endParaRPr lang="en-US" sz="3200">
              <a:latin typeface="Times New Roman"/>
              <a:cs typeface="Times New Roman"/>
            </a:endParaRPr>
          </a:p>
          <a:p>
            <a:pPr marL="457200" indent="-457200">
              <a:buFont typeface="Arial,Sans-Serif"/>
              <a:buChar char="•"/>
            </a:pPr>
            <a:r>
              <a:rPr lang="en-US" sz="3200">
                <a:latin typeface="Times New Roman"/>
                <a:cs typeface="Times New Roman"/>
              </a:rPr>
              <a:t>Optimize for Longevity</a:t>
            </a:r>
          </a:p>
          <a:p>
            <a:pPr marL="914400" lvl="1" indent="-457200">
              <a:buFont typeface="Arial,Sans-Serif"/>
              <a:buChar char="•"/>
            </a:pPr>
            <a:r>
              <a:rPr lang="en-US" sz="3200">
                <a:latin typeface="Times New Roman"/>
                <a:cs typeface="Times New Roman"/>
              </a:rPr>
              <a:t>1.5km</a:t>
            </a:r>
          </a:p>
          <a:p>
            <a:endParaRPr lang="en-US" sz="3200">
              <a:latin typeface="Times New Roman"/>
              <a:ea typeface="Calibri"/>
              <a:cs typeface="Calibri"/>
            </a:endParaRPr>
          </a:p>
          <a:p>
            <a:pPr marL="457200" indent="-457200">
              <a:buFont typeface="Arial,Sans-Serif"/>
              <a:buChar char="•"/>
            </a:pPr>
            <a:endParaRPr lang="en-US" sz="3200">
              <a:latin typeface="Times New Roman"/>
              <a:cs typeface="Times New Roman"/>
            </a:endParaRPr>
          </a:p>
          <a:p>
            <a:endParaRPr lang="en-US" sz="3200" b="0" i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 descr="A grey machine with wheels&#10;&#10;Description automatically generated">
            <a:extLst>
              <a:ext uri="{FF2B5EF4-FFF2-40B4-BE49-F238E27FC236}">
                <a16:creationId xmlns:a16="http://schemas.microsoft.com/office/drawing/2014/main" id="{823DA217-4AAB-349B-C4B1-F05F15DBA5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5847" y="-8954"/>
            <a:ext cx="7944658" cy="6862072"/>
          </a:xfrm>
          <a:prstGeom prst="rect">
            <a:avLst/>
          </a:prstGeom>
        </p:spPr>
      </p:pic>
      <p:sp>
        <p:nvSpPr>
          <p:cNvPr id="4" name="BottomRect">
            <a:extLst>
              <a:ext uri="{FF2B5EF4-FFF2-40B4-BE49-F238E27FC236}">
                <a16:creationId xmlns:a16="http://schemas.microsoft.com/office/drawing/2014/main" id="{E4E9F988-0C62-3224-7CF5-0EEFF7DF1610}"/>
              </a:ext>
            </a:extLst>
          </p:cNvPr>
          <p:cNvSpPr/>
          <p:nvPr/>
        </p:nvSpPr>
        <p:spPr>
          <a:xfrm>
            <a:off x="10251543" y="-5862"/>
            <a:ext cx="1942295" cy="501650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3457D9F8-B915-5249-6E4B-4CB43E043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217" y="64028"/>
            <a:ext cx="512825" cy="365125"/>
          </a:xfrm>
        </p:spPr>
        <p:txBody>
          <a:bodyPr/>
          <a:lstStyle/>
          <a:p>
            <a:pPr algn="ctr"/>
            <a:r>
              <a:rPr lang="en-US" sz="2400">
                <a:solidFill>
                  <a:schemeClr val="tx1"/>
                </a:solidFill>
                <a:latin typeface="Times New Roman"/>
                <a:cs typeface="Times New Roman"/>
              </a:rPr>
              <a:t>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340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ottomRect">
            <a:extLst>
              <a:ext uri="{FF2B5EF4-FFF2-40B4-BE49-F238E27FC236}">
                <a16:creationId xmlns:a16="http://schemas.microsoft.com/office/drawing/2014/main" id="{3A18EEAC-F701-CE8D-8769-1188E591ADE7}"/>
              </a:ext>
            </a:extLst>
          </p:cNvPr>
          <p:cNvSpPr/>
          <p:nvPr/>
        </p:nvSpPr>
        <p:spPr>
          <a:xfrm>
            <a:off x="1" y="0"/>
            <a:ext cx="3047999" cy="1162845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1F8E93A-A7C1-C36F-3934-4273963E8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4" y="18255"/>
            <a:ext cx="6162963" cy="1325563"/>
          </a:xfrm>
        </p:spPr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Deliverables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6E8B43-F3E1-6B06-4790-0BE799CE6042}"/>
              </a:ext>
            </a:extLst>
          </p:cNvPr>
          <p:cNvSpPr txBox="1"/>
          <p:nvPr/>
        </p:nvSpPr>
        <p:spPr>
          <a:xfrm>
            <a:off x="127962" y="1340739"/>
            <a:ext cx="6216072" cy="480131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3200">
                <a:latin typeface="Times New Roman"/>
                <a:cs typeface="Times New Roman"/>
              </a:rPr>
              <a:t>Develop</a:t>
            </a:r>
            <a:endParaRPr lang="en-US"/>
          </a:p>
          <a:p>
            <a:pPr marL="457200" indent="-457200">
              <a:buFont typeface="Arial,Sans-Serif"/>
              <a:buChar char="•"/>
            </a:pPr>
            <a:r>
              <a:rPr lang="en-US" sz="3200">
                <a:latin typeface="Times New Roman"/>
                <a:cs typeface="Times New Roman"/>
              </a:rPr>
              <a:t>Breaker Arm</a:t>
            </a:r>
          </a:p>
          <a:p>
            <a:pPr marL="457200" indent="-457200">
              <a:buFont typeface="Arial,Sans-Serif"/>
              <a:buChar char="•"/>
            </a:pPr>
            <a:r>
              <a:rPr lang="en-US" sz="3200">
                <a:latin typeface="Times New Roman"/>
                <a:ea typeface="+mn-lt"/>
                <a:cs typeface="Times New Roman"/>
              </a:rPr>
              <a:t>Controlling</a:t>
            </a:r>
            <a:r>
              <a:rPr lang="en-US" sz="3200">
                <a:latin typeface="Times New Roman"/>
                <a:cs typeface="Times New Roman"/>
              </a:rPr>
              <a:t> Code</a:t>
            </a:r>
            <a:endParaRPr lang="en-US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,Sans-Serif"/>
              <a:buChar char="•"/>
            </a:pPr>
            <a:r>
              <a:rPr lang="en-US" sz="3200">
                <a:latin typeface="Times New Roman"/>
                <a:cs typeface="Times New Roman"/>
              </a:rPr>
              <a:t>Configuration GUI</a:t>
            </a:r>
          </a:p>
          <a:p>
            <a:endParaRPr lang="en-US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>
                <a:latin typeface="Times New Roman"/>
                <a:cs typeface="Times New Roman"/>
              </a:rPr>
              <a:t>Deliver</a:t>
            </a:r>
          </a:p>
          <a:p>
            <a:pPr marL="457200" indent="-457200">
              <a:buFont typeface="Arial,Sans-Serif"/>
              <a:buChar char="•"/>
            </a:pPr>
            <a:r>
              <a:rPr lang="en-US" sz="3200">
                <a:latin typeface="Times New Roman"/>
                <a:cs typeface="Times New Roman"/>
              </a:rPr>
              <a:t>Demonstration</a:t>
            </a:r>
          </a:p>
          <a:p>
            <a:pPr marL="457200" indent="-457200">
              <a:buFont typeface="Arial,Sans-Serif"/>
              <a:buChar char="•"/>
            </a:pPr>
            <a:r>
              <a:rPr lang="en-US" sz="3200">
                <a:latin typeface="Times New Roman"/>
                <a:cs typeface="Times New Roman"/>
              </a:rPr>
              <a:t>CAD Files</a:t>
            </a:r>
            <a:endParaRPr lang="en-US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,Sans-Serif"/>
              <a:buChar char="•"/>
            </a:pPr>
            <a:r>
              <a:rPr lang="en-US" sz="3200">
                <a:latin typeface="Times New Roman"/>
                <a:ea typeface="+mn-lt"/>
                <a:cs typeface="Times New Roman"/>
              </a:rPr>
              <a:t>Controlling Code</a:t>
            </a: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 toy car with wheels&#10;&#10;Description automatically generated">
            <a:extLst>
              <a:ext uri="{FF2B5EF4-FFF2-40B4-BE49-F238E27FC236}">
                <a16:creationId xmlns:a16="http://schemas.microsoft.com/office/drawing/2014/main" id="{452D8176-8E8B-8977-09ED-B3246D167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24832" y="6858757"/>
            <a:ext cx="7548335" cy="4484610"/>
          </a:xfrm>
          <a:prstGeom prst="rect">
            <a:avLst/>
          </a:prstGeom>
        </p:spPr>
      </p:pic>
      <p:sp>
        <p:nvSpPr>
          <p:cNvPr id="9" name="BottomRect">
            <a:extLst>
              <a:ext uri="{FF2B5EF4-FFF2-40B4-BE49-F238E27FC236}">
                <a16:creationId xmlns:a16="http://schemas.microsoft.com/office/drawing/2014/main" id="{B26E4041-55CC-3061-C595-45CE37B11F33}"/>
              </a:ext>
            </a:extLst>
          </p:cNvPr>
          <p:cNvSpPr/>
          <p:nvPr/>
        </p:nvSpPr>
        <p:spPr>
          <a:xfrm>
            <a:off x="10251543" y="-5862"/>
            <a:ext cx="1942295" cy="501650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5D778677-21EB-71D5-120E-C9BFD0564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217" y="64028"/>
            <a:ext cx="512825" cy="365125"/>
          </a:xfrm>
        </p:spPr>
        <p:txBody>
          <a:bodyPr/>
          <a:lstStyle/>
          <a:p>
            <a:pPr algn="ctr"/>
            <a:r>
              <a:rPr lang="en-US" sz="2400">
                <a:solidFill>
                  <a:schemeClr val="tx1"/>
                </a:solidFill>
                <a:latin typeface="Times New Roman"/>
                <a:cs typeface="Times New Roman"/>
              </a:rPr>
              <a:t>4</a:t>
            </a:r>
            <a:endParaRPr lang="en-US"/>
          </a:p>
        </p:txBody>
      </p:sp>
      <p:pic>
        <p:nvPicPr>
          <p:cNvPr id="12" name="Picture 11" descr="A mechanical drawing of a machine&#10;&#10;Description automatically generated">
            <a:extLst>
              <a:ext uri="{FF2B5EF4-FFF2-40B4-BE49-F238E27FC236}">
                <a16:creationId xmlns:a16="http://schemas.microsoft.com/office/drawing/2014/main" id="{8BBBF757-BA08-F5E4-BC18-4244FE9E2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4377" y="1174751"/>
            <a:ext cx="8288495" cy="568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173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ttomRect">
            <a:extLst>
              <a:ext uri="{FF2B5EF4-FFF2-40B4-BE49-F238E27FC236}">
                <a16:creationId xmlns:a16="http://schemas.microsoft.com/office/drawing/2014/main" id="{9D2ECD86-A9A4-1082-756E-090516BE9D33}"/>
              </a:ext>
            </a:extLst>
          </p:cNvPr>
          <p:cNvSpPr/>
          <p:nvPr/>
        </p:nvSpPr>
        <p:spPr>
          <a:xfrm>
            <a:off x="1" y="0"/>
            <a:ext cx="3881718" cy="1162845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DBAAA7-2634-90ED-EAF8-EE88E5F70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4" y="18255"/>
            <a:ext cx="6162963" cy="1325563"/>
          </a:xfrm>
        </p:spPr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Customer Needs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83E1EEB-8401-741B-B055-617E522467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3711077"/>
              </p:ext>
            </p:extLst>
          </p:nvPr>
        </p:nvGraphicFramePr>
        <p:xfrm>
          <a:off x="230909" y="1339272"/>
          <a:ext cx="11728365" cy="5360514"/>
        </p:xfrm>
        <a:graphic>
          <a:graphicData uri="http://schemas.openxmlformats.org/drawingml/2006/table">
            <a:tbl>
              <a:tblPr firstRow="1" bandRow="1"/>
              <a:tblGrid>
                <a:gridCol w="4926623">
                  <a:extLst>
                    <a:ext uri="{9D8B030D-6E8A-4147-A177-3AD203B41FA5}">
                      <a16:colId xmlns:a16="http://schemas.microsoft.com/office/drawing/2014/main" val="1275288149"/>
                    </a:ext>
                  </a:extLst>
                </a:gridCol>
                <a:gridCol w="2733077">
                  <a:extLst>
                    <a:ext uri="{9D8B030D-6E8A-4147-A177-3AD203B41FA5}">
                      <a16:colId xmlns:a16="http://schemas.microsoft.com/office/drawing/2014/main" val="1328751843"/>
                    </a:ext>
                  </a:extLst>
                </a:gridCol>
                <a:gridCol w="4068665">
                  <a:extLst>
                    <a:ext uri="{9D8B030D-6E8A-4147-A177-3AD203B41FA5}">
                      <a16:colId xmlns:a16="http://schemas.microsoft.com/office/drawing/2014/main" val="2750126696"/>
                    </a:ext>
                  </a:extLst>
                </a:gridCol>
              </a:tblGrid>
              <a:tr h="47753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sz="3200"/>
                        <a:t>Criteria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r>
                        <a:rPr lang="en-US" sz="3200"/>
                        <a:t>Weight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3200" b="1" i="0" u="none" strike="noStrike" noProof="0">
                          <a:solidFill>
                            <a:srgbClr val="FFFFFF"/>
                          </a:solidFill>
                          <a:latin typeface="Calibri"/>
                        </a:rPr>
                        <a:t>Justifications</a:t>
                      </a:r>
                      <a:endParaRPr lang="en-US"/>
                    </a:p>
                  </a:txBody>
                  <a:tcPr>
                    <a:lnL w="12700">
                      <a:solidFill>
                        <a:sysClr val="window" lastClr="FFFFFF"/>
                      </a:solidFill>
                    </a:lnL>
                    <a:lnR w="12700">
                      <a:solidFill>
                        <a:sysClr val="window" lastClr="FFFFFF"/>
                      </a:solidFill>
                    </a:lnR>
                    <a:lnT w="12700">
                      <a:solidFill>
                        <a:sysClr val="window" lastClr="FFFFFF"/>
                      </a:solidFill>
                    </a:lnT>
                    <a:lnB w="38099">
                      <a:solidFill>
                        <a:sysClr val="window" lastClr="FFFFFF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rgbClr val="A5A5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0447020"/>
                  </a:ext>
                </a:extLst>
              </a:tr>
              <a:tr h="60885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>
                          <a:latin typeface="Times New Roman"/>
                          <a:ea typeface="Calibri"/>
                          <a:cs typeface="Times New Roman"/>
                        </a:rPr>
                        <a:t>Sandstone Speed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sz="3200">
                          <a:latin typeface="Times New Roman"/>
                          <a:cs typeface="Times New Roman"/>
                        </a:rPr>
                        <a:t>10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3200">
                          <a:latin typeface="Times New Roman"/>
                          <a:cs typeface="Times New Roman"/>
                        </a:rPr>
                        <a:t>High Volume</a:t>
                      </a:r>
                      <a:endParaRPr lang="en-US"/>
                    </a:p>
                  </a:txBody>
                  <a:tcPr>
                    <a:lnL w="12700">
                      <a:solidFill>
                        <a:sysClr val="window" lastClr="FFFFFF"/>
                      </a:solidFill>
                    </a:lnL>
                    <a:lnR w="12700">
                      <a:solidFill>
                        <a:sysClr val="window" lastClr="FFFFFF"/>
                      </a:solidFill>
                    </a:lnR>
                    <a:lnT w="38099">
                      <a:solidFill>
                        <a:sysClr val="window" lastClr="FFFFFF"/>
                      </a:solidFill>
                    </a:lnT>
                    <a:lnB w="12700">
                      <a:solidFill>
                        <a:sysClr val="window" lastClr="FFFFFF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4214964"/>
                  </a:ext>
                </a:extLst>
              </a:tr>
              <a:tr h="60885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>
                          <a:latin typeface="Times New Roman"/>
                          <a:ea typeface="Calibri"/>
                          <a:cs typeface="Times New Roman"/>
                        </a:rPr>
                        <a:t>Toolhead Durability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sz="3200">
                          <a:latin typeface="Times New Roman"/>
                          <a:cs typeface="Times New Roman"/>
                        </a:rPr>
                        <a:t>9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3200">
                          <a:latin typeface="Times New Roman"/>
                          <a:cs typeface="Times New Roman"/>
                        </a:rPr>
                        <a:t>Longevity</a:t>
                      </a:r>
                      <a:endParaRPr lang="en-US"/>
                    </a:p>
                  </a:txBody>
                  <a:tcPr>
                    <a:lnL w="12700">
                      <a:solidFill>
                        <a:sysClr val="window" lastClr="FFFFFF"/>
                      </a:solidFill>
                    </a:lnL>
                    <a:lnR w="12700">
                      <a:solidFill>
                        <a:sysClr val="window" lastClr="FFFFFF"/>
                      </a:solidFill>
                    </a:lnR>
                    <a:lnT w="12700">
                      <a:solidFill>
                        <a:sysClr val="window" lastClr="FFFFFF"/>
                      </a:solidFill>
                    </a:lnT>
                    <a:lnB w="12700">
                      <a:solidFill>
                        <a:sysClr val="window" lastClr="FFFFFF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7238013"/>
                  </a:ext>
                </a:extLst>
              </a:tr>
              <a:tr h="60885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>
                          <a:latin typeface="Times New Roman"/>
                          <a:ea typeface="Calibri"/>
                          <a:cs typeface="Times New Roman"/>
                        </a:rPr>
                        <a:t>Basalt Speed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sz="3200">
                          <a:latin typeface="Times New Roman"/>
                          <a:cs typeface="Times New Roman"/>
                        </a:rPr>
                        <a:t>7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3200">
                          <a:latin typeface="Times New Roman"/>
                          <a:cs typeface="Times New Roman"/>
                        </a:rPr>
                        <a:t>Initial Hurdle</a:t>
                      </a:r>
                      <a:endParaRPr lang="en-US"/>
                    </a:p>
                  </a:txBody>
                  <a:tcPr>
                    <a:lnL w="12700">
                      <a:solidFill>
                        <a:sysClr val="window" lastClr="FFFFFF"/>
                      </a:solidFill>
                    </a:lnL>
                    <a:lnR w="12700">
                      <a:solidFill>
                        <a:sysClr val="window" lastClr="FFFFFF"/>
                      </a:solidFill>
                    </a:lnR>
                    <a:lnT w="12700">
                      <a:solidFill>
                        <a:sysClr val="window" lastClr="FFFFFF"/>
                      </a:solidFill>
                    </a:lnT>
                    <a:lnB w="12700">
                      <a:solidFill>
                        <a:sysClr val="window" lastClr="FFFFFF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6113631"/>
                  </a:ext>
                </a:extLst>
              </a:tr>
              <a:tr h="60885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>
                          <a:latin typeface="Times New Roman"/>
                          <a:ea typeface="Calibri"/>
                          <a:cs typeface="Times New Roman"/>
                        </a:rPr>
                        <a:t>Flatness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sz="3200">
                          <a:latin typeface="Times New Roman"/>
                          <a:cs typeface="Times New Roman"/>
                        </a:rPr>
                        <a:t>5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3200">
                          <a:latin typeface="Times New Roman"/>
                          <a:cs typeface="Times New Roman"/>
                        </a:rPr>
                        <a:t>High Tolerance</a:t>
                      </a:r>
                      <a:endParaRPr lang="en-US"/>
                    </a:p>
                  </a:txBody>
                  <a:tcPr>
                    <a:lnL w="12700">
                      <a:solidFill>
                        <a:sysClr val="window" lastClr="FFFFFF"/>
                      </a:solidFill>
                    </a:lnL>
                    <a:lnR w="12700">
                      <a:solidFill>
                        <a:sysClr val="window" lastClr="FFFFFF"/>
                      </a:solidFill>
                    </a:lnR>
                    <a:lnT w="12700">
                      <a:solidFill>
                        <a:sysClr val="window" lastClr="FFFFFF"/>
                      </a:solidFill>
                    </a:lnT>
                    <a:lnB w="12700">
                      <a:solidFill>
                        <a:sysClr val="window" lastClr="FFFFFF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6910717"/>
                  </a:ext>
                </a:extLst>
              </a:tr>
              <a:tr h="88343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>
                          <a:latin typeface="Times New Roman"/>
                          <a:ea typeface="Calibri"/>
                          <a:cs typeface="Times New Roman"/>
                        </a:rPr>
                        <a:t>Power Efficiency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sz="3200">
                          <a:latin typeface="Times New Roman"/>
                          <a:cs typeface="Times New Roman"/>
                        </a:rPr>
                        <a:t>5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3200">
                          <a:latin typeface="Times New Roman"/>
                          <a:cs typeface="Times New Roman"/>
                        </a:rPr>
                        <a:t>Faster Excavation</a:t>
                      </a:r>
                      <a:endParaRPr lang="en-US"/>
                    </a:p>
                  </a:txBody>
                  <a:tcPr>
                    <a:lnL w="12700">
                      <a:solidFill>
                        <a:sysClr val="window" lastClr="FFFFFF"/>
                      </a:solidFill>
                    </a:lnL>
                    <a:lnR w="12700">
                      <a:solidFill>
                        <a:sysClr val="window" lastClr="FFFFFF"/>
                      </a:solidFill>
                    </a:lnR>
                    <a:lnT w="12700">
                      <a:solidFill>
                        <a:sysClr val="window" lastClr="FFFFFF"/>
                      </a:solidFill>
                    </a:lnT>
                    <a:lnB w="12700">
                      <a:solidFill>
                        <a:sysClr val="window" lastClr="FFFFFF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3234105"/>
                  </a:ext>
                </a:extLst>
              </a:tr>
              <a:tr h="88343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>
                          <a:latin typeface="Times New Roman"/>
                          <a:ea typeface="Calibri"/>
                          <a:cs typeface="Times New Roman"/>
                        </a:rPr>
                        <a:t>Autonomy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sz="3200">
                          <a:latin typeface="Times New Roman"/>
                          <a:cs typeface="Times New Roman"/>
                        </a:rPr>
                        <a:t>5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3200">
                          <a:latin typeface="Times New Roman"/>
                          <a:cs typeface="Times New Roman"/>
                        </a:rPr>
                        <a:t>Faster Excavation</a:t>
                      </a:r>
                      <a:endParaRPr lang="en-US"/>
                    </a:p>
                  </a:txBody>
                  <a:tcPr>
                    <a:lnL w="12700">
                      <a:solidFill>
                        <a:sysClr val="window" lastClr="FFFFFF"/>
                      </a:solidFill>
                    </a:lnL>
                    <a:lnR w="12700">
                      <a:solidFill>
                        <a:sysClr val="window" lastClr="FFFFFF"/>
                      </a:solidFill>
                    </a:lnR>
                    <a:lnT w="12700">
                      <a:solidFill>
                        <a:sysClr val="window" lastClr="FFFFFF"/>
                      </a:solidFill>
                    </a:lnT>
                    <a:lnB w="12700">
                      <a:solidFill>
                        <a:sysClr val="window" lastClr="FFFFFF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rgbClr val="A5A5A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1489328"/>
                  </a:ext>
                </a:extLst>
              </a:tr>
              <a:tr h="47753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>
                          <a:latin typeface="Times New Roman"/>
                          <a:ea typeface="Calibri"/>
                          <a:cs typeface="Times New Roman"/>
                        </a:rPr>
                        <a:t>Kickback Stress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sz="3200">
                          <a:latin typeface="Times New Roman"/>
                          <a:cs typeface="Times New Roman"/>
                        </a:rPr>
                        <a:t>3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3200">
                          <a:latin typeface="Times New Roman"/>
                          <a:cs typeface="Times New Roman"/>
                        </a:rPr>
                        <a:t>Longevity</a:t>
                      </a:r>
                      <a:endParaRPr lang="en-US"/>
                    </a:p>
                  </a:txBody>
                  <a:tcPr>
                    <a:lnL w="12700">
                      <a:solidFill>
                        <a:sysClr val="window" lastClr="FFFFFF"/>
                      </a:solidFill>
                    </a:lnL>
                    <a:lnR w="12700">
                      <a:solidFill>
                        <a:sysClr val="window" lastClr="FFFFFF"/>
                      </a:solidFill>
                    </a:lnR>
                    <a:lnT w="12700">
                      <a:solidFill>
                        <a:sysClr val="window" lastClr="FFFFFF"/>
                      </a:solidFill>
                    </a:lnT>
                    <a:lnB w="12700">
                      <a:solidFill>
                        <a:sysClr val="window" lastClr="FFFFFF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rgbClr val="A5A5A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0373896"/>
                  </a:ext>
                </a:extLst>
              </a:tr>
            </a:tbl>
          </a:graphicData>
        </a:graphic>
      </p:graphicFrame>
      <p:sp>
        <p:nvSpPr>
          <p:cNvPr id="4" name="BottomRect">
            <a:extLst>
              <a:ext uri="{FF2B5EF4-FFF2-40B4-BE49-F238E27FC236}">
                <a16:creationId xmlns:a16="http://schemas.microsoft.com/office/drawing/2014/main" id="{6AE30009-CB80-8BE8-8182-BB22BBA41357}"/>
              </a:ext>
            </a:extLst>
          </p:cNvPr>
          <p:cNvSpPr/>
          <p:nvPr/>
        </p:nvSpPr>
        <p:spPr>
          <a:xfrm>
            <a:off x="10251543" y="-5862"/>
            <a:ext cx="1942295" cy="501650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9">
            <a:extLst>
              <a:ext uri="{FF2B5EF4-FFF2-40B4-BE49-F238E27FC236}">
                <a16:creationId xmlns:a16="http://schemas.microsoft.com/office/drawing/2014/main" id="{D5237DC3-61D7-B8B5-BAA9-065BFA16E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217" y="64028"/>
            <a:ext cx="512825" cy="365125"/>
          </a:xfrm>
        </p:spPr>
        <p:txBody>
          <a:bodyPr/>
          <a:lstStyle/>
          <a:p>
            <a:pPr algn="ctr"/>
            <a:r>
              <a:rPr lang="en-US" sz="2400">
                <a:solidFill>
                  <a:schemeClr val="tx1"/>
                </a:solidFill>
                <a:latin typeface="Times New Roman"/>
                <a:cs typeface="Times New Roman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0822627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95BA94E-57AE-EE29-2411-68753CA009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9690368"/>
              </p:ext>
            </p:extLst>
          </p:nvPr>
        </p:nvGraphicFramePr>
        <p:xfrm>
          <a:off x="253378" y="792132"/>
          <a:ext cx="11689978" cy="59505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67953">
                  <a:extLst>
                    <a:ext uri="{9D8B030D-6E8A-4147-A177-3AD203B41FA5}">
                      <a16:colId xmlns:a16="http://schemas.microsoft.com/office/drawing/2014/main" val="3183900107"/>
                    </a:ext>
                  </a:extLst>
                </a:gridCol>
                <a:gridCol w="1794571">
                  <a:extLst>
                    <a:ext uri="{9D8B030D-6E8A-4147-A177-3AD203B41FA5}">
                      <a16:colId xmlns:a16="http://schemas.microsoft.com/office/drawing/2014/main" val="2277116010"/>
                    </a:ext>
                  </a:extLst>
                </a:gridCol>
                <a:gridCol w="1708727">
                  <a:extLst>
                    <a:ext uri="{9D8B030D-6E8A-4147-A177-3AD203B41FA5}">
                      <a16:colId xmlns:a16="http://schemas.microsoft.com/office/drawing/2014/main" val="93283767"/>
                    </a:ext>
                  </a:extLst>
                </a:gridCol>
                <a:gridCol w="2816820">
                  <a:extLst>
                    <a:ext uri="{9D8B030D-6E8A-4147-A177-3AD203B41FA5}">
                      <a16:colId xmlns:a16="http://schemas.microsoft.com/office/drawing/2014/main" val="1928798628"/>
                    </a:ext>
                  </a:extLst>
                </a:gridCol>
                <a:gridCol w="1801907">
                  <a:extLst>
                    <a:ext uri="{9D8B030D-6E8A-4147-A177-3AD203B41FA5}">
                      <a16:colId xmlns:a16="http://schemas.microsoft.com/office/drawing/2014/main" val="3977191556"/>
                    </a:ext>
                  </a:extLst>
                </a:gridCol>
              </a:tblGrid>
              <a:tr h="59505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Chisel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Drill</a:t>
                      </a: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Focused Solar</a:t>
                      </a:r>
                    </a:p>
                  </a:txBody>
                  <a:tcPr anchor="ctr">
                    <a:solidFill>
                      <a:srgbClr val="FF979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5799073"/>
                  </a:ext>
                </a:extLst>
              </a:tr>
              <a:tr h="5950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Sandstone Speed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5300674"/>
                  </a:ext>
                </a:extLst>
              </a:tr>
              <a:tr h="5950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Toolhead Durability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6382017"/>
                  </a:ext>
                </a:extLst>
              </a:tr>
              <a:tr h="5950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Basalt Speed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2009756"/>
                  </a:ext>
                </a:extLst>
              </a:tr>
              <a:tr h="5950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Flatness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8213521"/>
                  </a:ext>
                </a:extLst>
              </a:tr>
              <a:tr h="5950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Power Efficiency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1253757"/>
                  </a:ext>
                </a:extLst>
              </a:tr>
              <a:tr h="5950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Autonomy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5449946"/>
                  </a:ext>
                </a:extLst>
              </a:tr>
              <a:tr h="59505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Kickback Stress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4462985"/>
                  </a:ext>
                </a:extLst>
              </a:tr>
              <a:tr h="595051">
                <a:tc>
                  <a:txBody>
                    <a:bodyPr/>
                    <a:lstStyle/>
                    <a:p>
                      <a:pPr algn="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Scores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7403751"/>
                  </a:ext>
                </a:extLst>
              </a:tr>
              <a:tr h="595051">
                <a:tc>
                  <a:txBody>
                    <a:bodyPr/>
                    <a:lstStyle/>
                    <a:p>
                      <a:pPr algn="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Ranks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Datum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Worst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2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9741511"/>
                  </a:ext>
                </a:extLst>
              </a:tr>
            </a:tbl>
          </a:graphicData>
        </a:graphic>
      </p:graphicFrame>
      <p:sp>
        <p:nvSpPr>
          <p:cNvPr id="8" name="BottomRect">
            <a:extLst>
              <a:ext uri="{FF2B5EF4-FFF2-40B4-BE49-F238E27FC236}">
                <a16:creationId xmlns:a16="http://schemas.microsoft.com/office/drawing/2014/main" id="{EEC80730-6F8E-790B-90BB-C2AAB4C891E0}"/>
              </a:ext>
            </a:extLst>
          </p:cNvPr>
          <p:cNvSpPr/>
          <p:nvPr/>
        </p:nvSpPr>
        <p:spPr>
          <a:xfrm>
            <a:off x="1" y="0"/>
            <a:ext cx="3083858" cy="1162845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367248E-6C50-C229-43E7-60F1ABC19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4" y="18255"/>
            <a:ext cx="6162963" cy="1325563"/>
          </a:xfrm>
        </p:spPr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Pugh Matrix</a:t>
            </a:r>
          </a:p>
        </p:txBody>
      </p:sp>
      <p:sp>
        <p:nvSpPr>
          <p:cNvPr id="6" name="BottomRect">
            <a:extLst>
              <a:ext uri="{FF2B5EF4-FFF2-40B4-BE49-F238E27FC236}">
                <a16:creationId xmlns:a16="http://schemas.microsoft.com/office/drawing/2014/main" id="{7CB9EED0-3CA8-8828-C30B-F985349DE076}"/>
              </a:ext>
            </a:extLst>
          </p:cNvPr>
          <p:cNvSpPr/>
          <p:nvPr/>
        </p:nvSpPr>
        <p:spPr>
          <a:xfrm>
            <a:off x="10251543" y="-5862"/>
            <a:ext cx="1942295" cy="501650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9F8BC883-57C6-9C71-1BD7-D3E225022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217" y="64028"/>
            <a:ext cx="512825" cy="365125"/>
          </a:xfrm>
        </p:spPr>
        <p:txBody>
          <a:bodyPr/>
          <a:lstStyle/>
          <a:p>
            <a:pPr algn="ctr"/>
            <a:r>
              <a:rPr lang="en-US" sz="2400">
                <a:solidFill>
                  <a:schemeClr val="tx1"/>
                </a:solidFill>
                <a:latin typeface="Times New Roman"/>
                <a:cs typeface="Times New Roman"/>
              </a:rPr>
              <a:t>8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621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231209_112842_1_1">
            <a:hlinkClick r:id="" action="ppaction://media"/>
            <a:extLst>
              <a:ext uri="{FF2B5EF4-FFF2-40B4-BE49-F238E27FC236}">
                <a16:creationId xmlns:a16="http://schemas.microsoft.com/office/drawing/2014/main" id="{B634BE42-7795-1B78-53E9-949E15A4EC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6956" b="21769"/>
          <a:stretch/>
        </p:blipFill>
        <p:spPr>
          <a:xfrm>
            <a:off x="-4620" y="-5557"/>
            <a:ext cx="6288833" cy="6880119"/>
          </a:xfrm>
          <a:prstGeom prst="rect">
            <a:avLst/>
          </a:prstGeom>
        </p:spPr>
      </p:pic>
      <p:sp>
        <p:nvSpPr>
          <p:cNvPr id="8" name="BottomRect">
            <a:extLst>
              <a:ext uri="{FF2B5EF4-FFF2-40B4-BE49-F238E27FC236}">
                <a16:creationId xmlns:a16="http://schemas.microsoft.com/office/drawing/2014/main" id="{EEC80730-6F8E-790B-90BB-C2AAB4C891E0}"/>
              </a:ext>
            </a:extLst>
          </p:cNvPr>
          <p:cNvSpPr/>
          <p:nvPr/>
        </p:nvSpPr>
        <p:spPr>
          <a:xfrm>
            <a:off x="0" y="0"/>
            <a:ext cx="5273963" cy="1162845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367248E-6C50-C229-43E7-60F1ABC19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4" y="18255"/>
            <a:ext cx="6162963" cy="1325563"/>
          </a:xfrm>
        </p:spPr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Isolated LiDAR Demo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8E44DC-57B4-C1A7-89BB-D618E8875D0E}"/>
              </a:ext>
            </a:extLst>
          </p:cNvPr>
          <p:cNvSpPr txBox="1"/>
          <p:nvPr/>
        </p:nvSpPr>
        <p:spPr>
          <a:xfrm>
            <a:off x="12679121" y="434973"/>
            <a:ext cx="5894604" cy="95410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3800" b="1">
                <a:latin typeface="Times New Roman"/>
                <a:cs typeface="Times New Roman"/>
              </a:rPr>
              <a:t>Lessons Learned</a:t>
            </a:r>
          </a:p>
          <a:p>
            <a:endParaRPr lang="en-US" sz="1800" b="0" i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D7B2A4-69A3-704C-ACC6-6BBA2D77A11E}"/>
              </a:ext>
            </a:extLst>
          </p:cNvPr>
          <p:cNvSpPr txBox="1"/>
          <p:nvPr/>
        </p:nvSpPr>
        <p:spPr>
          <a:xfrm>
            <a:off x="12456871" y="1464202"/>
            <a:ext cx="5905187" cy="775596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457200" indent="-457200" algn="ctr">
              <a:buFont typeface="Calibri"/>
              <a:buChar char="-"/>
            </a:pPr>
            <a:r>
              <a:rPr lang="en-US" sz="3200">
                <a:latin typeface="Times New Roman"/>
                <a:cs typeface="Times New Roman"/>
              </a:rPr>
              <a:t>Arduino controls motors. Raspberry Pi handles calculations.</a:t>
            </a:r>
          </a:p>
          <a:p>
            <a:pPr marL="457200" indent="-457200" algn="ctr">
              <a:buFont typeface="Calibri"/>
              <a:buChar char="-"/>
            </a:pPr>
            <a:r>
              <a:rPr lang="en-US" sz="3200">
                <a:latin typeface="Times New Roman"/>
                <a:cs typeface="Times New Roman"/>
              </a:rPr>
              <a:t>Using Serial Communication was the best method for sending data back and forth to Arduino and Raspberry Pi.</a:t>
            </a:r>
            <a:endParaRPr lang="en-US" sz="3200" b="0" i="0">
              <a:effectLst/>
              <a:latin typeface="Times New Roman"/>
              <a:ea typeface="Calibri" panose="020F0502020204030204"/>
              <a:cs typeface="Times New Roman"/>
            </a:endParaRPr>
          </a:p>
          <a:p>
            <a:pPr marL="457200" indent="-457200" algn="ctr">
              <a:buFont typeface="Calibri"/>
              <a:buChar char="-"/>
            </a:pPr>
            <a:r>
              <a:rPr lang="en-US" sz="3200">
                <a:latin typeface="Times New Roman"/>
                <a:cs typeface="Times New Roman"/>
              </a:rPr>
              <a:t>Motor control is processed after the algorithm determines the best path to take.</a:t>
            </a:r>
            <a:endParaRPr lang="en-US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ctr">
              <a:buFont typeface="Calibri"/>
              <a:buChar char="-"/>
            </a:pPr>
            <a:endParaRPr lang="en-US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ctr">
              <a:buFont typeface="Calibri"/>
              <a:buChar char="-"/>
            </a:pPr>
            <a:endParaRPr lang="en-US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ctr">
              <a:buFont typeface="Calibri"/>
              <a:buChar char="-"/>
            </a:pPr>
            <a:endParaRPr lang="en-US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ctr">
              <a:buFont typeface="Calibri"/>
              <a:buChar char="-"/>
            </a:pPr>
            <a:endParaRPr lang="en-US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ctr">
              <a:buFont typeface="Calibri"/>
              <a:buChar char="-"/>
            </a:pPr>
            <a:endParaRPr lang="en-US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BottomRect">
            <a:extLst>
              <a:ext uri="{FF2B5EF4-FFF2-40B4-BE49-F238E27FC236}">
                <a16:creationId xmlns:a16="http://schemas.microsoft.com/office/drawing/2014/main" id="{20E4B1EB-2FE2-70E7-573E-23578EC2D2BD}"/>
              </a:ext>
            </a:extLst>
          </p:cNvPr>
          <p:cNvSpPr/>
          <p:nvPr/>
        </p:nvSpPr>
        <p:spPr>
          <a:xfrm>
            <a:off x="10251543" y="-5862"/>
            <a:ext cx="1942295" cy="501650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lide Number Placeholder 9">
            <a:extLst>
              <a:ext uri="{FF2B5EF4-FFF2-40B4-BE49-F238E27FC236}">
                <a16:creationId xmlns:a16="http://schemas.microsoft.com/office/drawing/2014/main" id="{A4B66B1C-F659-84B5-BE57-CCE3CDFFB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217" y="64028"/>
            <a:ext cx="512825" cy="365125"/>
          </a:xfrm>
        </p:spPr>
        <p:txBody>
          <a:bodyPr/>
          <a:lstStyle/>
          <a:p>
            <a:pPr algn="ctr"/>
            <a:r>
              <a:rPr lang="en-US" sz="2400">
                <a:solidFill>
                  <a:schemeClr val="tx1"/>
                </a:solidFill>
                <a:latin typeface="Times New Roman"/>
                <a:cs typeface="Times New Roman"/>
              </a:rPr>
              <a:t>10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7A6841-3A30-67F3-AC05-D145505E7658}"/>
              </a:ext>
            </a:extLst>
          </p:cNvPr>
          <p:cNvSpPr txBox="1"/>
          <p:nvPr/>
        </p:nvSpPr>
        <p:spPr>
          <a:xfrm>
            <a:off x="6300377" y="763494"/>
            <a:ext cx="5905187" cy="1176091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3200">
                <a:latin typeface="Times New Roman"/>
                <a:cs typeface="Times New Roman"/>
              </a:rPr>
              <a:t>Arduino/Pi Distinction</a:t>
            </a:r>
            <a:endParaRPr lang="en-US" sz="3200">
              <a:latin typeface="Times New Roman"/>
              <a:ea typeface="Calibri"/>
              <a:cs typeface="Calibri"/>
            </a:endParaRPr>
          </a:p>
          <a:p>
            <a:pPr algn="ctr">
              <a:lnSpc>
                <a:spcPct val="200000"/>
              </a:lnSpc>
            </a:pPr>
            <a:r>
              <a:rPr lang="en-US" sz="3200">
                <a:latin typeface="Times New Roman"/>
                <a:ea typeface="Calibri"/>
                <a:cs typeface="Times New Roman"/>
              </a:rPr>
              <a:t>Arduino/Pi Connection</a:t>
            </a:r>
            <a:endParaRPr lang="en-US" sz="3200">
              <a:latin typeface="Times New Roman"/>
              <a:ea typeface="Calibri"/>
              <a:cs typeface="Calibri"/>
            </a:endParaRPr>
          </a:p>
          <a:p>
            <a:pPr algn="ctr">
              <a:lnSpc>
                <a:spcPct val="200000"/>
              </a:lnSpc>
            </a:pPr>
            <a:r>
              <a:rPr lang="en-US" sz="3200">
                <a:latin typeface="Times New Roman"/>
                <a:ea typeface="Calibri"/>
                <a:cs typeface="Times New Roman"/>
              </a:rPr>
              <a:t>Motor control processing</a:t>
            </a:r>
            <a:endParaRPr lang="en-US" sz="3200">
              <a:latin typeface="Times New Roman"/>
              <a:ea typeface="Calibri"/>
              <a:cs typeface="Calibri"/>
            </a:endParaRPr>
          </a:p>
          <a:p>
            <a:pPr algn="ctr">
              <a:lnSpc>
                <a:spcPct val="200000"/>
              </a:lnSpc>
            </a:pPr>
            <a:r>
              <a:rPr lang="en-US" sz="3200">
                <a:latin typeface="Times New Roman"/>
                <a:ea typeface="Calibri"/>
                <a:cs typeface="Times New Roman"/>
              </a:rPr>
              <a:t>Processing LiDAR data</a:t>
            </a:r>
          </a:p>
          <a:p>
            <a:pPr algn="ctr">
              <a:lnSpc>
                <a:spcPct val="200000"/>
              </a:lnSpc>
            </a:pPr>
            <a:r>
              <a:rPr lang="en-US" sz="3200">
                <a:latin typeface="Times New Roman"/>
                <a:ea typeface="Calibri"/>
                <a:cs typeface="Times New Roman"/>
              </a:rPr>
              <a:t>Changing path in </a:t>
            </a:r>
            <a:r>
              <a:rPr lang="en-US" sz="3200" err="1">
                <a:latin typeface="Times New Roman"/>
                <a:ea typeface="Calibri"/>
                <a:cs typeface="Times New Roman"/>
              </a:rPr>
              <a:t>realtime</a:t>
            </a:r>
            <a:endParaRPr lang="en-US" sz="3200">
              <a:latin typeface="Times New Roman"/>
              <a:ea typeface="Calibri"/>
              <a:cs typeface="Times New Roman"/>
            </a:endParaRPr>
          </a:p>
          <a:p>
            <a:pPr algn="ctr">
              <a:lnSpc>
                <a:spcPct val="200000"/>
              </a:lnSpc>
            </a:pPr>
            <a:endParaRPr lang="en-US" sz="3200">
              <a:latin typeface="Times New Roman"/>
              <a:cs typeface="Times New Roman"/>
            </a:endParaRPr>
          </a:p>
          <a:p>
            <a:pPr marL="457200" indent="-457200" algn="ctr">
              <a:lnSpc>
                <a:spcPct val="200000"/>
              </a:lnSpc>
              <a:buFont typeface="Calibri"/>
              <a:buChar char="-"/>
            </a:pPr>
            <a:endParaRPr lang="en-US" sz="3200">
              <a:latin typeface="Times New Roman"/>
              <a:cs typeface="Times New Roman"/>
            </a:endParaRPr>
          </a:p>
          <a:p>
            <a:pPr marL="457200" indent="-457200" algn="ctr">
              <a:lnSpc>
                <a:spcPct val="200000"/>
              </a:lnSpc>
              <a:buFont typeface="Calibri"/>
              <a:buChar char="-"/>
            </a:pPr>
            <a:endParaRPr lang="en-US" sz="3200">
              <a:latin typeface="Times New Roman"/>
              <a:cs typeface="Times New Roman"/>
            </a:endParaRPr>
          </a:p>
          <a:p>
            <a:pPr marL="457200" indent="-457200" algn="ctr">
              <a:lnSpc>
                <a:spcPct val="200000"/>
              </a:lnSpc>
              <a:buFont typeface="Calibri"/>
              <a:buChar char="-"/>
            </a:pPr>
            <a:endParaRPr lang="en-US" sz="3200">
              <a:latin typeface="Times New Roman"/>
              <a:cs typeface="Times New Roman"/>
            </a:endParaRPr>
          </a:p>
          <a:p>
            <a:pPr marL="457200" indent="-457200" algn="ctr">
              <a:lnSpc>
                <a:spcPct val="200000"/>
              </a:lnSpc>
              <a:buFont typeface="Calibri"/>
              <a:buChar char="-"/>
            </a:pPr>
            <a:endParaRPr lang="en-US" sz="3200">
              <a:latin typeface="Times New Roman"/>
              <a:cs typeface="Times New Roman"/>
            </a:endParaRPr>
          </a:p>
          <a:p>
            <a:pPr marL="457200" indent="-457200" algn="ctr">
              <a:lnSpc>
                <a:spcPct val="200000"/>
              </a:lnSpc>
              <a:buFont typeface="Calibri"/>
              <a:buChar char="-"/>
            </a:pPr>
            <a:endParaRPr lang="en-US" sz="3200">
              <a:latin typeface="Times New Roman"/>
              <a:cs typeface="Times New Roman"/>
            </a:endParaRPr>
          </a:p>
          <a:p>
            <a:pPr>
              <a:lnSpc>
                <a:spcPct val="200000"/>
              </a:lnSpc>
            </a:pPr>
            <a:endParaRPr lang="en-US" sz="32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4471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ottomRect">
            <a:extLst>
              <a:ext uri="{FF2B5EF4-FFF2-40B4-BE49-F238E27FC236}">
                <a16:creationId xmlns:a16="http://schemas.microsoft.com/office/drawing/2014/main" id="{EEC80730-6F8E-790B-90BB-C2AAB4C891E0}"/>
              </a:ext>
            </a:extLst>
          </p:cNvPr>
          <p:cNvSpPr/>
          <p:nvPr/>
        </p:nvSpPr>
        <p:spPr>
          <a:xfrm>
            <a:off x="11044" y="-11043"/>
            <a:ext cx="3798128" cy="1173888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367248E-6C50-C229-43E7-60F1ABC19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4" y="18255"/>
            <a:ext cx="6162963" cy="1325563"/>
          </a:xfrm>
        </p:spPr>
        <p:txBody>
          <a:bodyPr/>
          <a:lstStyle/>
          <a:p>
            <a:r>
              <a:rPr lang="en-US">
                <a:latin typeface="Times New Roman"/>
                <a:cs typeface="Times New Roman"/>
              </a:rPr>
              <a:t>Wiring Diagram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8E44DC-57B4-C1A7-89BB-D618E8875D0E}"/>
              </a:ext>
            </a:extLst>
          </p:cNvPr>
          <p:cNvSpPr txBox="1"/>
          <p:nvPr/>
        </p:nvSpPr>
        <p:spPr>
          <a:xfrm>
            <a:off x="16057321" y="3825873"/>
            <a:ext cx="5894604" cy="95410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3800" b="1">
                <a:latin typeface="Times New Roman"/>
                <a:cs typeface="Times New Roman"/>
              </a:rPr>
              <a:t>Lessons Learned</a:t>
            </a:r>
          </a:p>
          <a:p>
            <a:endParaRPr lang="en-US" sz="1800" b="0" i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D7B2A4-69A3-704C-ACC6-6BBA2D77A11E}"/>
              </a:ext>
            </a:extLst>
          </p:cNvPr>
          <p:cNvSpPr txBox="1"/>
          <p:nvPr/>
        </p:nvSpPr>
        <p:spPr>
          <a:xfrm>
            <a:off x="14730171" y="5452002"/>
            <a:ext cx="5905187" cy="775596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457200" indent="-457200" algn="ctr">
              <a:buFont typeface="Calibri"/>
              <a:buChar char="-"/>
            </a:pPr>
            <a:r>
              <a:rPr lang="en-US" sz="3200">
                <a:latin typeface="Times New Roman"/>
                <a:cs typeface="Times New Roman"/>
              </a:rPr>
              <a:t>Arduino controls motors. Raspberry Pi handles calculations.</a:t>
            </a:r>
          </a:p>
          <a:p>
            <a:pPr marL="457200" indent="-457200" algn="ctr">
              <a:buFont typeface="Calibri"/>
              <a:buChar char="-"/>
            </a:pPr>
            <a:r>
              <a:rPr lang="en-US" sz="3200">
                <a:latin typeface="Times New Roman"/>
                <a:cs typeface="Times New Roman"/>
              </a:rPr>
              <a:t>Using Serial Communication was the best method for sending data back and forth to Arduino and Raspberry Pi.</a:t>
            </a:r>
            <a:endParaRPr lang="en-US" sz="3200" b="0" i="0">
              <a:effectLst/>
              <a:latin typeface="Times New Roman"/>
              <a:ea typeface="Calibri" panose="020F0502020204030204"/>
              <a:cs typeface="Times New Roman"/>
            </a:endParaRPr>
          </a:p>
          <a:p>
            <a:pPr marL="457200" indent="-457200" algn="ctr">
              <a:buFont typeface="Calibri"/>
              <a:buChar char="-"/>
            </a:pPr>
            <a:r>
              <a:rPr lang="en-US" sz="3200">
                <a:latin typeface="Times New Roman"/>
                <a:cs typeface="Times New Roman"/>
              </a:rPr>
              <a:t>Motor control is processed after the algorithm determines the best path to take.</a:t>
            </a:r>
            <a:endParaRPr lang="en-US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ctr">
              <a:buFont typeface="Calibri"/>
              <a:buChar char="-"/>
            </a:pPr>
            <a:endParaRPr lang="en-US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ctr">
              <a:buFont typeface="Calibri"/>
              <a:buChar char="-"/>
            </a:pPr>
            <a:endParaRPr lang="en-US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ctr">
              <a:buFont typeface="Calibri"/>
              <a:buChar char="-"/>
            </a:pPr>
            <a:endParaRPr lang="en-US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ctr">
              <a:buFont typeface="Calibri"/>
              <a:buChar char="-"/>
            </a:pPr>
            <a:endParaRPr lang="en-US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ctr">
              <a:buFont typeface="Calibri"/>
              <a:buChar char="-"/>
            </a:pPr>
            <a:endParaRPr lang="en-US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BottomRect">
            <a:extLst>
              <a:ext uri="{FF2B5EF4-FFF2-40B4-BE49-F238E27FC236}">
                <a16:creationId xmlns:a16="http://schemas.microsoft.com/office/drawing/2014/main" id="{20E4B1EB-2FE2-70E7-573E-23578EC2D2BD}"/>
              </a:ext>
            </a:extLst>
          </p:cNvPr>
          <p:cNvSpPr/>
          <p:nvPr/>
        </p:nvSpPr>
        <p:spPr>
          <a:xfrm>
            <a:off x="10251543" y="-5862"/>
            <a:ext cx="1942295" cy="501650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lide Number Placeholder 9">
            <a:extLst>
              <a:ext uri="{FF2B5EF4-FFF2-40B4-BE49-F238E27FC236}">
                <a16:creationId xmlns:a16="http://schemas.microsoft.com/office/drawing/2014/main" id="{A4B66B1C-F659-84B5-BE57-CCE3CDFFB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217" y="64028"/>
            <a:ext cx="512825" cy="365125"/>
          </a:xfrm>
        </p:spPr>
        <p:txBody>
          <a:bodyPr/>
          <a:lstStyle/>
          <a:p>
            <a:pPr algn="ctr"/>
            <a:r>
              <a:rPr lang="en-US" sz="2400">
                <a:solidFill>
                  <a:schemeClr val="tx1"/>
                </a:solidFill>
                <a:latin typeface="Times New Roman"/>
                <a:cs typeface="Times New Roman"/>
              </a:rPr>
              <a:t>11</a:t>
            </a:r>
          </a:p>
        </p:txBody>
      </p:sp>
      <p:pic>
        <p:nvPicPr>
          <p:cNvPr id="3" name="Picture 2" descr="A circuit board with wires&#10;&#10;Description automatically generated">
            <a:extLst>
              <a:ext uri="{FF2B5EF4-FFF2-40B4-BE49-F238E27FC236}">
                <a16:creationId xmlns:a16="http://schemas.microsoft.com/office/drawing/2014/main" id="{10631A48-6BDC-D6B2-A4A7-D32538FB50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" b="2817"/>
          <a:stretch/>
        </p:blipFill>
        <p:spPr>
          <a:xfrm>
            <a:off x="11044" y="1343891"/>
            <a:ext cx="8229596" cy="55176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E942D0-000B-F897-31DF-BC983F25D295}"/>
              </a:ext>
            </a:extLst>
          </p:cNvPr>
          <p:cNvSpPr txBox="1"/>
          <p:nvPr/>
        </p:nvSpPr>
        <p:spPr>
          <a:xfrm>
            <a:off x="8823738" y="2164522"/>
            <a:ext cx="2562086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>
                <a:latin typeface="Times New Roman"/>
                <a:ea typeface="Calibri"/>
                <a:cs typeface="Calibri"/>
              </a:rPr>
              <a:t>NEMA 23</a:t>
            </a:r>
            <a:endParaRPr lang="en-US" sz="2500">
              <a:latin typeface="Times New Roman"/>
              <a:cs typeface="Times New Roman"/>
            </a:endParaRPr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7A0F5755-9A6D-7327-B205-9C721D063688}"/>
              </a:ext>
            </a:extLst>
          </p:cNvPr>
          <p:cNvSpPr/>
          <p:nvPr/>
        </p:nvSpPr>
        <p:spPr>
          <a:xfrm>
            <a:off x="8370955" y="2341217"/>
            <a:ext cx="298174" cy="121478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586726-508C-1550-BFC4-3ED11055C874}"/>
              </a:ext>
            </a:extLst>
          </p:cNvPr>
          <p:cNvSpPr txBox="1"/>
          <p:nvPr/>
        </p:nvSpPr>
        <p:spPr>
          <a:xfrm>
            <a:off x="8845825" y="3169477"/>
            <a:ext cx="2562086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>
                <a:latin typeface="Times New Roman"/>
                <a:ea typeface="Calibri"/>
                <a:cs typeface="Calibri"/>
              </a:rPr>
              <a:t>NEMA 23</a:t>
            </a:r>
            <a:endParaRPr lang="en-US" sz="2500">
              <a:latin typeface="Times New Roman"/>
              <a:cs typeface="Times New Roman"/>
            </a:endParaRPr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6BAF996D-7579-50BE-BEBE-D211D21EA65F}"/>
              </a:ext>
            </a:extLst>
          </p:cNvPr>
          <p:cNvSpPr/>
          <p:nvPr/>
        </p:nvSpPr>
        <p:spPr>
          <a:xfrm>
            <a:off x="8393042" y="3346172"/>
            <a:ext cx="298174" cy="121478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0323E09-F32F-F264-6D18-139CEA12B629}"/>
              </a:ext>
            </a:extLst>
          </p:cNvPr>
          <p:cNvSpPr txBox="1"/>
          <p:nvPr/>
        </p:nvSpPr>
        <p:spPr>
          <a:xfrm>
            <a:off x="8867912" y="4185477"/>
            <a:ext cx="2562086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>
                <a:latin typeface="Times New Roman"/>
                <a:ea typeface="Calibri"/>
                <a:cs typeface="Calibri"/>
              </a:rPr>
              <a:t>NEMA 17</a:t>
            </a:r>
            <a:endParaRPr lang="en-US" sz="2500">
              <a:latin typeface="Times New Roman"/>
              <a:cs typeface="Times New Roman"/>
            </a:endParaRPr>
          </a:p>
        </p:txBody>
      </p:sp>
      <p:sp>
        <p:nvSpPr>
          <p:cNvPr id="15" name="Arrow: Left 14">
            <a:extLst>
              <a:ext uri="{FF2B5EF4-FFF2-40B4-BE49-F238E27FC236}">
                <a16:creationId xmlns:a16="http://schemas.microsoft.com/office/drawing/2014/main" id="{096A18CE-7FEC-167B-B816-5B5371C2ED48}"/>
              </a:ext>
            </a:extLst>
          </p:cNvPr>
          <p:cNvSpPr/>
          <p:nvPr/>
        </p:nvSpPr>
        <p:spPr>
          <a:xfrm>
            <a:off x="8415129" y="4362172"/>
            <a:ext cx="298174" cy="121478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2E77CF-98DE-840A-826A-402B324E68C9}"/>
              </a:ext>
            </a:extLst>
          </p:cNvPr>
          <p:cNvSpPr txBox="1"/>
          <p:nvPr/>
        </p:nvSpPr>
        <p:spPr>
          <a:xfrm>
            <a:off x="8878955" y="5190433"/>
            <a:ext cx="2562086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>
                <a:latin typeface="Times New Roman"/>
                <a:ea typeface="Calibri"/>
                <a:cs typeface="Calibri"/>
              </a:rPr>
              <a:t>NEMA 17</a:t>
            </a:r>
            <a:endParaRPr lang="en-US" sz="2500">
              <a:latin typeface="Times New Roman"/>
              <a:cs typeface="Times New Roman"/>
            </a:endParaRPr>
          </a:p>
        </p:txBody>
      </p:sp>
      <p:sp>
        <p:nvSpPr>
          <p:cNvPr id="17" name="Arrow: Left 16">
            <a:extLst>
              <a:ext uri="{FF2B5EF4-FFF2-40B4-BE49-F238E27FC236}">
                <a16:creationId xmlns:a16="http://schemas.microsoft.com/office/drawing/2014/main" id="{19E6298F-1CCB-E1E3-2870-780797F8922E}"/>
              </a:ext>
            </a:extLst>
          </p:cNvPr>
          <p:cNvSpPr/>
          <p:nvPr/>
        </p:nvSpPr>
        <p:spPr>
          <a:xfrm>
            <a:off x="8426172" y="5367128"/>
            <a:ext cx="298174" cy="121478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203C51-BB84-5342-718C-445730EDCF74}"/>
              </a:ext>
            </a:extLst>
          </p:cNvPr>
          <p:cNvSpPr txBox="1"/>
          <p:nvPr/>
        </p:nvSpPr>
        <p:spPr>
          <a:xfrm>
            <a:off x="8912085" y="6195389"/>
            <a:ext cx="2562086" cy="4770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500">
                <a:latin typeface="Times New Roman"/>
                <a:ea typeface="Calibri"/>
                <a:cs typeface="Calibri"/>
              </a:rPr>
              <a:t>NEMA 17</a:t>
            </a:r>
            <a:endParaRPr lang="en-US" sz="2500">
              <a:latin typeface="Times New Roman"/>
              <a:cs typeface="Times New Roman"/>
            </a:endParaRPr>
          </a:p>
        </p:txBody>
      </p:sp>
      <p:sp>
        <p:nvSpPr>
          <p:cNvPr id="19" name="Arrow: Left 18">
            <a:extLst>
              <a:ext uri="{FF2B5EF4-FFF2-40B4-BE49-F238E27FC236}">
                <a16:creationId xmlns:a16="http://schemas.microsoft.com/office/drawing/2014/main" id="{5A3A5382-E160-75C3-BE01-2BB28F090534}"/>
              </a:ext>
            </a:extLst>
          </p:cNvPr>
          <p:cNvSpPr/>
          <p:nvPr/>
        </p:nvSpPr>
        <p:spPr>
          <a:xfrm>
            <a:off x="8459302" y="6372085"/>
            <a:ext cx="298174" cy="121478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964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6F9C5835-F998-C7E8-4062-9216223435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9856" y="1162845"/>
            <a:ext cx="7659255" cy="4308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A close-up of a rock&#10;&#10;Description automatically generated">
            <a:extLst>
              <a:ext uri="{FF2B5EF4-FFF2-40B4-BE49-F238E27FC236}">
                <a16:creationId xmlns:a16="http://schemas.microsoft.com/office/drawing/2014/main" id="{3B84AE47-379A-5094-48B4-0A72F90A9D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9586" y="914400"/>
            <a:ext cx="7646250" cy="3909768"/>
          </a:xfrm>
          <a:prstGeom prst="rect">
            <a:avLst/>
          </a:prstGeom>
        </p:spPr>
      </p:pic>
      <p:sp>
        <p:nvSpPr>
          <p:cNvPr id="8" name="BottomRect">
            <a:extLst>
              <a:ext uri="{FF2B5EF4-FFF2-40B4-BE49-F238E27FC236}">
                <a16:creationId xmlns:a16="http://schemas.microsoft.com/office/drawing/2014/main" id="{EEC80730-6F8E-790B-90BB-C2AAB4C891E0}"/>
              </a:ext>
            </a:extLst>
          </p:cNvPr>
          <p:cNvSpPr/>
          <p:nvPr/>
        </p:nvSpPr>
        <p:spPr>
          <a:xfrm>
            <a:off x="0" y="0"/>
            <a:ext cx="4516581" cy="1162845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367248E-6C50-C229-43E7-60F1ABC19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4" y="18255"/>
            <a:ext cx="6162963" cy="1325563"/>
          </a:xfrm>
        </p:spPr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Rock ID Integrated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9EC65A-3F9B-8E38-901A-269D0F067827}"/>
              </a:ext>
            </a:extLst>
          </p:cNvPr>
          <p:cNvSpPr txBox="1"/>
          <p:nvPr/>
        </p:nvSpPr>
        <p:spPr>
          <a:xfrm>
            <a:off x="368594" y="1475960"/>
            <a:ext cx="4537910" cy="69865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>
                <a:latin typeface="Times New Roman"/>
                <a:ea typeface="Calibri"/>
                <a:cs typeface="Times New Roman"/>
              </a:rPr>
              <a:t>Capture Image</a:t>
            </a:r>
            <a:endParaRPr lang="en-US" sz="320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endParaRPr lang="en-US" sz="320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r>
              <a:rPr lang="en-US" sz="3200">
                <a:latin typeface="Times New Roman"/>
                <a:ea typeface="Calibri"/>
                <a:cs typeface="Times New Roman"/>
              </a:rPr>
              <a:t>Export to Model</a:t>
            </a:r>
            <a:endParaRPr lang="en-US" sz="320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endParaRPr lang="en-US" sz="320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r>
              <a:rPr lang="en-US" sz="3200">
                <a:latin typeface="Times New Roman"/>
                <a:ea typeface="Calibri"/>
                <a:cs typeface="Times New Roman"/>
              </a:rPr>
              <a:t>Classification</a:t>
            </a:r>
          </a:p>
          <a:p>
            <a:r>
              <a:rPr lang="en-US" sz="3200">
                <a:latin typeface="Times New Roman"/>
                <a:ea typeface="Calibri"/>
                <a:cs typeface="Times New Roman"/>
              </a:rPr>
              <a:t>  Sandstone</a:t>
            </a:r>
          </a:p>
          <a:p>
            <a:r>
              <a:rPr lang="en-US" sz="3200">
                <a:latin typeface="Times New Roman"/>
                <a:ea typeface="Calibri"/>
                <a:cs typeface="Times New Roman"/>
              </a:rPr>
              <a:t>  Basalt</a:t>
            </a:r>
            <a:endParaRPr lang="en-US" sz="320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endParaRPr lang="en-US" sz="320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endParaRPr lang="en-US" sz="320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endParaRPr lang="en-US" sz="320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endParaRPr lang="en-US" sz="320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endParaRPr lang="en-US" sz="320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endParaRPr lang="en-US" sz="320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endParaRPr lang="en-US" sz="320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</p:txBody>
      </p:sp>
      <p:pic>
        <p:nvPicPr>
          <p:cNvPr id="14" name="Picture 13" descr="A close-up of a white background&#10;&#10;Description automatically generated">
            <a:extLst>
              <a:ext uri="{FF2B5EF4-FFF2-40B4-BE49-F238E27FC236}">
                <a16:creationId xmlns:a16="http://schemas.microsoft.com/office/drawing/2014/main" id="{E7D30E45-CD18-9A77-3ECF-5ED82D5480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64" y="5949050"/>
            <a:ext cx="12175836" cy="890695"/>
          </a:xfrm>
          <a:prstGeom prst="rect">
            <a:avLst/>
          </a:prstGeom>
        </p:spPr>
      </p:pic>
      <p:sp>
        <p:nvSpPr>
          <p:cNvPr id="3" name="BottomRect">
            <a:extLst>
              <a:ext uri="{FF2B5EF4-FFF2-40B4-BE49-F238E27FC236}">
                <a16:creationId xmlns:a16="http://schemas.microsoft.com/office/drawing/2014/main" id="{73021C80-BA74-741D-04F6-FE69C6854FB5}"/>
              </a:ext>
            </a:extLst>
          </p:cNvPr>
          <p:cNvSpPr/>
          <p:nvPr/>
        </p:nvSpPr>
        <p:spPr>
          <a:xfrm>
            <a:off x="10251543" y="-5862"/>
            <a:ext cx="1942295" cy="501650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2E20E383-492E-6191-0887-CDF70A523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217" y="64028"/>
            <a:ext cx="512825" cy="365125"/>
          </a:xfrm>
        </p:spPr>
        <p:txBody>
          <a:bodyPr/>
          <a:lstStyle/>
          <a:p>
            <a:pPr algn="ctr"/>
            <a:r>
              <a:rPr lang="en-US" sz="2400">
                <a:solidFill>
                  <a:schemeClr val="tx1"/>
                </a:solidFill>
                <a:latin typeface="Times New Roman"/>
                <a:cs typeface="Times New Roman"/>
              </a:rPr>
              <a:t>12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28311B-DD97-6FBC-83C3-5F8833844B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61042" y="5067617"/>
            <a:ext cx="8484235" cy="593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1786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484</Words>
  <Application>Microsoft Office PowerPoint</Application>
  <PresentationFormat>Widescreen</PresentationFormat>
  <Paragraphs>176</Paragraphs>
  <Slides>12</Slides>
  <Notes>2</Notes>
  <HiddenSlides>0</HiddenSlides>
  <MMClips>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Aptos</vt:lpstr>
      <vt:lpstr>Aptos Display</vt:lpstr>
      <vt:lpstr>Arial</vt:lpstr>
      <vt:lpstr>Arial,Sans-Serif</vt:lpstr>
      <vt:lpstr>Calibri</vt:lpstr>
      <vt:lpstr>Calibri Light</vt:lpstr>
      <vt:lpstr>Times New Roman</vt:lpstr>
      <vt:lpstr>Office Theme</vt:lpstr>
      <vt:lpstr>1_Office Theme</vt:lpstr>
      <vt:lpstr>Lunar Rover Trench Digger</vt:lpstr>
      <vt:lpstr>Lunar South Pole</vt:lpstr>
      <vt:lpstr>Problem Statement</vt:lpstr>
      <vt:lpstr>Deliverables</vt:lpstr>
      <vt:lpstr>Customer Needs</vt:lpstr>
      <vt:lpstr>Pugh Matrix</vt:lpstr>
      <vt:lpstr>Isolated LiDAR Demo</vt:lpstr>
      <vt:lpstr>Wiring Diagram</vt:lpstr>
      <vt:lpstr>Rock ID Integrated</vt:lpstr>
      <vt:lpstr>External ROS UI Roadmap</vt:lpstr>
      <vt:lpstr>ROS Demo</vt:lpstr>
      <vt:lpstr>Breaker Arm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Lunar Rover Trench Digger</dc:title>
  <dc:creator>Kohlbacher, Ethan</dc:creator>
  <cp:lastModifiedBy>Juday, Hayden</cp:lastModifiedBy>
  <cp:revision>10</cp:revision>
  <dcterms:created xsi:type="dcterms:W3CDTF">2024-04-07T14:33:26Z</dcterms:created>
  <dcterms:modified xsi:type="dcterms:W3CDTF">2024-05-22T16:38:25Z</dcterms:modified>
</cp:coreProperties>
</file>